
<file path=[Content_Types].xml><?xml version="1.0" encoding="utf-8"?>
<Types xmlns="http://schemas.openxmlformats.org/package/2006/content-types">
  <Default Extension="8CCA5AD0" ContentType="image/pn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67" r:id="rId3"/>
    <p:sldId id="271" r:id="rId4"/>
    <p:sldId id="270" r:id="rId5"/>
    <p:sldId id="258" r:id="rId6"/>
    <p:sldId id="272" r:id="rId7"/>
    <p:sldId id="273" r:id="rId8"/>
    <p:sldId id="274" r:id="rId9"/>
    <p:sldId id="260" r:id="rId10"/>
    <p:sldId id="277" r:id="rId11"/>
    <p:sldId id="27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21374-DCA6-4569-BF05-6B47B79EE43A}" v="115" dt="2022-03-21T13:37:05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 Bron" userId="8d8590f5-120e-4815-978e-66f5524aa066" providerId="ADAL" clId="{41021374-DCA6-4569-BF05-6B47B79EE43A}"/>
    <pc:docChg chg="undo custSel addSld delSld modSld sldOrd">
      <pc:chgData name="Jaco Bron" userId="8d8590f5-120e-4815-978e-66f5524aa066" providerId="ADAL" clId="{41021374-DCA6-4569-BF05-6B47B79EE43A}" dt="2022-03-21T13:42:39.499" v="1448" actId="20577"/>
      <pc:docMkLst>
        <pc:docMk/>
      </pc:docMkLst>
      <pc:sldChg chg="modSp mod">
        <pc:chgData name="Jaco Bron" userId="8d8590f5-120e-4815-978e-66f5524aa066" providerId="ADAL" clId="{41021374-DCA6-4569-BF05-6B47B79EE43A}" dt="2022-03-15T13:59:34.684" v="85" actId="27636"/>
        <pc:sldMkLst>
          <pc:docMk/>
          <pc:sldMk cId="2697687910" sldId="258"/>
        </pc:sldMkLst>
        <pc:spChg chg="mod">
          <ac:chgData name="Jaco Bron" userId="8d8590f5-120e-4815-978e-66f5524aa066" providerId="ADAL" clId="{41021374-DCA6-4569-BF05-6B47B79EE43A}" dt="2022-03-15T13:59:34.684" v="85" actId="27636"/>
          <ac:spMkLst>
            <pc:docMk/>
            <pc:sldMk cId="2697687910" sldId="258"/>
            <ac:spMk id="3" creationId="{C1010F1E-1F48-4514-B8CB-A68F0715592A}"/>
          </ac:spMkLst>
        </pc:spChg>
      </pc:sldChg>
      <pc:sldChg chg="addSp delSp modSp mod ord">
        <pc:chgData name="Jaco Bron" userId="8d8590f5-120e-4815-978e-66f5524aa066" providerId="ADAL" clId="{41021374-DCA6-4569-BF05-6B47B79EE43A}" dt="2022-03-21T13:41:58.505" v="1430" actId="20577"/>
        <pc:sldMkLst>
          <pc:docMk/>
          <pc:sldMk cId="3423766083" sldId="260"/>
        </pc:sldMkLst>
        <pc:spChg chg="add del mod">
          <ac:chgData name="Jaco Bron" userId="8d8590f5-120e-4815-978e-66f5524aa066" providerId="ADAL" clId="{41021374-DCA6-4569-BF05-6B47B79EE43A}" dt="2022-03-21T13:41:58.505" v="1430" actId="20577"/>
          <ac:spMkLst>
            <pc:docMk/>
            <pc:sldMk cId="3423766083" sldId="260"/>
            <ac:spMk id="2" creationId="{50BD4E1E-751C-4224-9BB2-775C2974ED3D}"/>
          </ac:spMkLst>
        </pc:spChg>
        <pc:spChg chg="add del mod">
          <ac:chgData name="Jaco Bron" userId="8d8590f5-120e-4815-978e-66f5524aa066" providerId="ADAL" clId="{41021374-DCA6-4569-BF05-6B47B79EE43A}" dt="2022-03-15T15:25:52.785" v="1156" actId="478"/>
          <ac:spMkLst>
            <pc:docMk/>
            <pc:sldMk cId="3423766083" sldId="260"/>
            <ac:spMk id="14" creationId="{36EBC78C-0598-4080-8384-2976BFF3C4CA}"/>
          </ac:spMkLst>
        </pc:spChg>
      </pc:sldChg>
      <pc:sldChg chg="addSp delSp modSp mod setBg setClrOvrMap">
        <pc:chgData name="Jaco Bron" userId="8d8590f5-120e-4815-978e-66f5524aa066" providerId="ADAL" clId="{41021374-DCA6-4569-BF05-6B47B79EE43A}" dt="2022-03-15T15:06:55.268" v="991" actId="20577"/>
        <pc:sldMkLst>
          <pc:docMk/>
          <pc:sldMk cId="3064147819" sldId="266"/>
        </pc:sldMkLst>
        <pc:spChg chg="mod">
          <ac:chgData name="Jaco Bron" userId="8d8590f5-120e-4815-978e-66f5524aa066" providerId="ADAL" clId="{41021374-DCA6-4569-BF05-6B47B79EE43A}" dt="2022-03-15T15:06:55.268" v="991" actId="20577"/>
          <ac:spMkLst>
            <pc:docMk/>
            <pc:sldMk cId="3064147819" sldId="266"/>
            <ac:spMk id="4" creationId="{9C8C07C7-29CB-4766-B925-87BC66B85937}"/>
          </ac:spMkLst>
        </pc:spChg>
        <pc:spChg chg="add del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13" creationId="{1653AB08-C531-42A8-AA8D-C2ABAE87CCE6}"/>
          </ac:spMkLst>
        </pc:spChg>
        <pc:spChg chg="add del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19" creationId="{CED2641B-4430-4CF4-89AB-3FADDD630F25}"/>
          </ac:spMkLst>
        </pc:spChg>
        <pc:spChg chg="add del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21" creationId="{052BEFF1-896C-45B1-B02C-96A6A1BC389A}"/>
          </ac:spMkLst>
        </pc:spChg>
        <pc:spChg chg="add del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23" creationId="{BB237A14-61B1-4C00-A670-5D8D68A8668E}"/>
          </ac:spMkLst>
        </pc:spChg>
        <pc:spChg chg="add del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25" creationId="{8598F259-6F54-47A3-8D13-1603D786A328}"/>
          </ac:spMkLst>
        </pc:spChg>
        <pc:spChg chg="add del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27" creationId="{0BA768A8-4FED-4ED8-9E46-6BE72188ECD2}"/>
          </ac:spMkLst>
        </pc:spChg>
        <pc:spChg chg="add del">
          <ac:chgData name="Jaco Bron" userId="8d8590f5-120e-4815-978e-66f5524aa066" providerId="ADAL" clId="{41021374-DCA6-4569-BF05-6B47B79EE43A}" dt="2022-03-15T13:53:02.768" v="12" actId="26606"/>
          <ac:spMkLst>
            <pc:docMk/>
            <pc:sldMk cId="3064147819" sldId="266"/>
            <ac:spMk id="36" creationId="{1653AB08-C531-42A8-AA8D-C2ABAE87CCE6}"/>
          </ac:spMkLst>
        </pc:spChg>
        <pc:spChg chg="add del">
          <ac:chgData name="Jaco Bron" userId="8d8590f5-120e-4815-978e-66f5524aa066" providerId="ADAL" clId="{41021374-DCA6-4569-BF05-6B47B79EE43A}" dt="2022-03-15T13:53:02.768" v="12" actId="26606"/>
          <ac:spMkLst>
            <pc:docMk/>
            <pc:sldMk cId="3064147819" sldId="266"/>
            <ac:spMk id="42" creationId="{CED2641B-4430-4CF4-89AB-3FADDD630F25}"/>
          </ac:spMkLst>
        </pc:spChg>
        <pc:spChg chg="add del">
          <ac:chgData name="Jaco Bron" userId="8d8590f5-120e-4815-978e-66f5524aa066" providerId="ADAL" clId="{41021374-DCA6-4569-BF05-6B47B79EE43A}" dt="2022-03-15T13:53:02.768" v="12" actId="26606"/>
          <ac:spMkLst>
            <pc:docMk/>
            <pc:sldMk cId="3064147819" sldId="266"/>
            <ac:spMk id="44" creationId="{923E8915-D2AA-4327-A45A-972C3CA9574B}"/>
          </ac:spMkLst>
        </pc:spChg>
        <pc:spChg chg="add del">
          <ac:chgData name="Jaco Bron" userId="8d8590f5-120e-4815-978e-66f5524aa066" providerId="ADAL" clId="{41021374-DCA6-4569-BF05-6B47B79EE43A}" dt="2022-03-15T13:53:02.768" v="12" actId="26606"/>
          <ac:spMkLst>
            <pc:docMk/>
            <pc:sldMk cId="3064147819" sldId="266"/>
            <ac:spMk id="46" creationId="{8302FC3C-9804-4950-B721-5FD704BA6065}"/>
          </ac:spMkLst>
        </pc:spChg>
        <pc:spChg chg="add del">
          <ac:chgData name="Jaco Bron" userId="8d8590f5-120e-4815-978e-66f5524aa066" providerId="ADAL" clId="{41021374-DCA6-4569-BF05-6B47B79EE43A}" dt="2022-03-15T13:53:02.768" v="12" actId="26606"/>
          <ac:spMkLst>
            <pc:docMk/>
            <pc:sldMk cId="3064147819" sldId="266"/>
            <ac:spMk id="52" creationId="{F3798573-F27B-47EB-8EA4-7EE34954C2D6}"/>
          </ac:spMkLst>
        </pc:spChg>
        <pc:spChg chg="add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56" creationId="{1653AB08-C531-42A8-AA8D-C2ABAE87CCE6}"/>
          </ac:spMkLst>
        </pc:spChg>
        <pc:spChg chg="add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59" creationId="{CED2641B-4430-4CF4-89AB-3FADDD630F25}"/>
          </ac:spMkLst>
        </pc:spChg>
        <pc:spChg chg="add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60" creationId="{052BEFF1-896C-45B1-B02C-96A6A1BC389A}"/>
          </ac:spMkLst>
        </pc:spChg>
        <pc:spChg chg="add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61" creationId="{BB237A14-61B1-4C00-A670-5D8D68A8668E}"/>
          </ac:spMkLst>
        </pc:spChg>
        <pc:spChg chg="add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62" creationId="{8598F259-6F54-47A3-8D13-1603D786A328}"/>
          </ac:spMkLst>
        </pc:spChg>
        <pc:spChg chg="add">
          <ac:chgData name="Jaco Bron" userId="8d8590f5-120e-4815-978e-66f5524aa066" providerId="ADAL" clId="{41021374-DCA6-4569-BF05-6B47B79EE43A}" dt="2022-03-15T13:53:02.801" v="13" actId="26606"/>
          <ac:spMkLst>
            <pc:docMk/>
            <pc:sldMk cId="3064147819" sldId="266"/>
            <ac:spMk id="63" creationId="{0BA768A8-4FED-4ED8-9E46-6BE72188ECD2}"/>
          </ac:spMkLst>
        </pc:spChg>
        <pc:picChg chg="add del">
          <ac:chgData name="Jaco Bron" userId="8d8590f5-120e-4815-978e-66f5524aa066" providerId="ADAL" clId="{41021374-DCA6-4569-BF05-6B47B79EE43A}" dt="2022-03-15T13:53:02.801" v="13" actId="26606"/>
          <ac:picMkLst>
            <pc:docMk/>
            <pc:sldMk cId="3064147819" sldId="266"/>
            <ac:picMk id="9" creationId="{5D2D844C-AB64-4A03-80BE-33212E61DD07}"/>
          </ac:picMkLst>
        </pc:picChg>
        <pc:picChg chg="add del">
          <ac:chgData name="Jaco Bron" userId="8d8590f5-120e-4815-978e-66f5524aa066" providerId="ADAL" clId="{41021374-DCA6-4569-BF05-6B47B79EE43A}" dt="2022-03-15T13:53:02.801" v="13" actId="26606"/>
          <ac:picMkLst>
            <pc:docMk/>
            <pc:sldMk cId="3064147819" sldId="266"/>
            <ac:picMk id="11" creationId="{CAAD0E9B-89C2-4268-98B4-BA7BFFF2C705}"/>
          </ac:picMkLst>
        </pc:picChg>
        <pc:picChg chg="add del">
          <ac:chgData name="Jaco Bron" userId="8d8590f5-120e-4815-978e-66f5524aa066" providerId="ADAL" clId="{41021374-DCA6-4569-BF05-6B47B79EE43A}" dt="2022-03-15T13:53:02.801" v="13" actId="26606"/>
          <ac:picMkLst>
            <pc:docMk/>
            <pc:sldMk cId="3064147819" sldId="266"/>
            <ac:picMk id="15" creationId="{72E47EEC-33C8-4EC3-8BFC-BB02B4171FDA}"/>
          </ac:picMkLst>
        </pc:picChg>
        <pc:picChg chg="add del">
          <ac:chgData name="Jaco Bron" userId="8d8590f5-120e-4815-978e-66f5524aa066" providerId="ADAL" clId="{41021374-DCA6-4569-BF05-6B47B79EE43A}" dt="2022-03-15T13:53:02.801" v="13" actId="26606"/>
          <ac:picMkLst>
            <pc:docMk/>
            <pc:sldMk cId="3064147819" sldId="266"/>
            <ac:picMk id="17" creationId="{A8BC9CC6-50D5-4C61-9EDE-315A1B5F14E4}"/>
          </ac:picMkLst>
        </pc:picChg>
        <pc:picChg chg="add del">
          <ac:chgData name="Jaco Bron" userId="8d8590f5-120e-4815-978e-66f5524aa066" providerId="ADAL" clId="{41021374-DCA6-4569-BF05-6B47B79EE43A}" dt="2022-03-15T13:53:02.768" v="12" actId="26606"/>
          <ac:picMkLst>
            <pc:docMk/>
            <pc:sldMk cId="3064147819" sldId="266"/>
            <ac:picMk id="32" creationId="{5D2D844C-AB64-4A03-80BE-33212E61DD07}"/>
          </ac:picMkLst>
        </pc:picChg>
        <pc:picChg chg="add del">
          <ac:chgData name="Jaco Bron" userId="8d8590f5-120e-4815-978e-66f5524aa066" providerId="ADAL" clId="{41021374-DCA6-4569-BF05-6B47B79EE43A}" dt="2022-03-15T13:53:02.768" v="12" actId="26606"/>
          <ac:picMkLst>
            <pc:docMk/>
            <pc:sldMk cId="3064147819" sldId="266"/>
            <ac:picMk id="34" creationId="{CAAD0E9B-89C2-4268-98B4-BA7BFFF2C705}"/>
          </ac:picMkLst>
        </pc:picChg>
        <pc:picChg chg="add del">
          <ac:chgData name="Jaco Bron" userId="8d8590f5-120e-4815-978e-66f5524aa066" providerId="ADAL" clId="{41021374-DCA6-4569-BF05-6B47B79EE43A}" dt="2022-03-15T13:53:02.768" v="12" actId="26606"/>
          <ac:picMkLst>
            <pc:docMk/>
            <pc:sldMk cId="3064147819" sldId="266"/>
            <ac:picMk id="38" creationId="{72E47EEC-33C8-4EC3-8BFC-BB02B4171FDA}"/>
          </ac:picMkLst>
        </pc:picChg>
        <pc:picChg chg="add del">
          <ac:chgData name="Jaco Bron" userId="8d8590f5-120e-4815-978e-66f5524aa066" providerId="ADAL" clId="{41021374-DCA6-4569-BF05-6B47B79EE43A}" dt="2022-03-15T13:53:02.768" v="12" actId="26606"/>
          <ac:picMkLst>
            <pc:docMk/>
            <pc:sldMk cId="3064147819" sldId="266"/>
            <ac:picMk id="40" creationId="{A8BC9CC6-50D5-4C61-9EDE-315A1B5F14E4}"/>
          </ac:picMkLst>
        </pc:picChg>
        <pc:picChg chg="add del">
          <ac:chgData name="Jaco Bron" userId="8d8590f5-120e-4815-978e-66f5524aa066" providerId="ADAL" clId="{41021374-DCA6-4569-BF05-6B47B79EE43A}" dt="2022-03-15T13:53:02.768" v="12" actId="26606"/>
          <ac:picMkLst>
            <pc:docMk/>
            <pc:sldMk cId="3064147819" sldId="266"/>
            <ac:picMk id="50" creationId="{3BC6EBB2-9BDC-4075-BA6B-43A9FBF9C86C}"/>
          </ac:picMkLst>
        </pc:picChg>
        <pc:picChg chg="add">
          <ac:chgData name="Jaco Bron" userId="8d8590f5-120e-4815-978e-66f5524aa066" providerId="ADAL" clId="{41021374-DCA6-4569-BF05-6B47B79EE43A}" dt="2022-03-15T13:53:02.801" v="13" actId="26606"/>
          <ac:picMkLst>
            <pc:docMk/>
            <pc:sldMk cId="3064147819" sldId="266"/>
            <ac:picMk id="54" creationId="{5D2D844C-AB64-4A03-80BE-33212E61DD07}"/>
          </ac:picMkLst>
        </pc:picChg>
        <pc:picChg chg="add">
          <ac:chgData name="Jaco Bron" userId="8d8590f5-120e-4815-978e-66f5524aa066" providerId="ADAL" clId="{41021374-DCA6-4569-BF05-6B47B79EE43A}" dt="2022-03-15T13:53:02.801" v="13" actId="26606"/>
          <ac:picMkLst>
            <pc:docMk/>
            <pc:sldMk cId="3064147819" sldId="266"/>
            <ac:picMk id="55" creationId="{CAAD0E9B-89C2-4268-98B4-BA7BFFF2C705}"/>
          </ac:picMkLst>
        </pc:picChg>
        <pc:picChg chg="add">
          <ac:chgData name="Jaco Bron" userId="8d8590f5-120e-4815-978e-66f5524aa066" providerId="ADAL" clId="{41021374-DCA6-4569-BF05-6B47B79EE43A}" dt="2022-03-15T13:53:02.801" v="13" actId="26606"/>
          <ac:picMkLst>
            <pc:docMk/>
            <pc:sldMk cId="3064147819" sldId="266"/>
            <ac:picMk id="57" creationId="{72E47EEC-33C8-4EC3-8BFC-BB02B4171FDA}"/>
          </ac:picMkLst>
        </pc:picChg>
        <pc:picChg chg="add">
          <ac:chgData name="Jaco Bron" userId="8d8590f5-120e-4815-978e-66f5524aa066" providerId="ADAL" clId="{41021374-DCA6-4569-BF05-6B47B79EE43A}" dt="2022-03-15T13:53:02.801" v="13" actId="26606"/>
          <ac:picMkLst>
            <pc:docMk/>
            <pc:sldMk cId="3064147819" sldId="266"/>
            <ac:picMk id="58" creationId="{A8BC9CC6-50D5-4C61-9EDE-315A1B5F14E4}"/>
          </ac:picMkLst>
        </pc:picChg>
        <pc:cxnChg chg="add del">
          <ac:chgData name="Jaco Bron" userId="8d8590f5-120e-4815-978e-66f5524aa066" providerId="ADAL" clId="{41021374-DCA6-4569-BF05-6B47B79EE43A}" dt="2022-03-15T13:53:02.768" v="12" actId="26606"/>
          <ac:cxnSpMkLst>
            <pc:docMk/>
            <pc:sldMk cId="3064147819" sldId="266"/>
            <ac:cxnSpMk id="48" creationId="{6B9695BD-ECF6-49CA-8877-8C493193C65D}"/>
          </ac:cxnSpMkLst>
        </pc:cxnChg>
      </pc:sldChg>
      <pc:sldChg chg="modSp">
        <pc:chgData name="Jaco Bron" userId="8d8590f5-120e-4815-978e-66f5524aa066" providerId="ADAL" clId="{41021374-DCA6-4569-BF05-6B47B79EE43A}" dt="2022-03-21T13:37:05.561" v="1310" actId="20577"/>
        <pc:sldMkLst>
          <pc:docMk/>
          <pc:sldMk cId="2806398742" sldId="267"/>
        </pc:sldMkLst>
        <pc:graphicFrameChg chg="mod">
          <ac:chgData name="Jaco Bron" userId="8d8590f5-120e-4815-978e-66f5524aa066" providerId="ADAL" clId="{41021374-DCA6-4569-BF05-6B47B79EE43A}" dt="2022-03-21T13:37:05.561" v="1310" actId="20577"/>
          <ac:graphicFrameMkLst>
            <pc:docMk/>
            <pc:sldMk cId="2806398742" sldId="267"/>
            <ac:graphicFrameMk id="5" creationId="{29CD9398-1CBC-6CAF-0820-0BF9EC242E43}"/>
          </ac:graphicFrameMkLst>
        </pc:graphicFrameChg>
      </pc:sldChg>
      <pc:sldChg chg="addSp delSp modSp del mod">
        <pc:chgData name="Jaco Bron" userId="8d8590f5-120e-4815-978e-66f5524aa066" providerId="ADAL" clId="{41021374-DCA6-4569-BF05-6B47B79EE43A}" dt="2022-03-15T15:23:06.016" v="1139" actId="47"/>
        <pc:sldMkLst>
          <pc:docMk/>
          <pc:sldMk cId="1707099026" sldId="268"/>
        </pc:sldMkLst>
        <pc:spChg chg="mod">
          <ac:chgData name="Jaco Bron" userId="8d8590f5-120e-4815-978e-66f5524aa066" providerId="ADAL" clId="{41021374-DCA6-4569-BF05-6B47B79EE43A}" dt="2022-03-15T15:16:25.768" v="1074" actId="6549"/>
          <ac:spMkLst>
            <pc:docMk/>
            <pc:sldMk cId="1707099026" sldId="268"/>
            <ac:spMk id="2" creationId="{9B7A9520-D07A-466D-9F68-0BF207C9F74A}"/>
          </ac:spMkLst>
        </pc:spChg>
        <pc:spChg chg="add mod">
          <ac:chgData name="Jaco Bron" userId="8d8590f5-120e-4815-978e-66f5524aa066" providerId="ADAL" clId="{41021374-DCA6-4569-BF05-6B47B79EE43A}" dt="2022-03-15T15:16:19.701" v="1067" actId="1076"/>
          <ac:spMkLst>
            <pc:docMk/>
            <pc:sldMk cId="1707099026" sldId="268"/>
            <ac:spMk id="5" creationId="{6A961F4D-E789-4B59-AC59-365BBD55D481}"/>
          </ac:spMkLst>
        </pc:spChg>
        <pc:picChg chg="del">
          <ac:chgData name="Jaco Bron" userId="8d8590f5-120e-4815-978e-66f5524aa066" providerId="ADAL" clId="{41021374-DCA6-4569-BF05-6B47B79EE43A}" dt="2022-03-15T15:11:00.851" v="992" actId="21"/>
          <ac:picMkLst>
            <pc:docMk/>
            <pc:sldMk cId="1707099026" sldId="268"/>
            <ac:picMk id="3" creationId="{A53BEBAB-7E53-47CE-B84D-3F60A58CEF6D}"/>
          </ac:picMkLst>
        </pc:picChg>
      </pc:sldChg>
      <pc:sldChg chg="addSp delSp modSp mod">
        <pc:chgData name="Jaco Bron" userId="8d8590f5-120e-4815-978e-66f5524aa066" providerId="ADAL" clId="{41021374-DCA6-4569-BF05-6B47B79EE43A}" dt="2022-03-21T13:38:53.664" v="1332" actId="20577"/>
        <pc:sldMkLst>
          <pc:docMk/>
          <pc:sldMk cId="4131690074" sldId="271"/>
        </pc:sldMkLst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12" creationId="{1653AB08-C531-42A8-AA8D-C2ABAE87CCE6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18" creationId="{CED2641B-4430-4CF4-89AB-3FADDD630F25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20" creationId="{052BEFF1-896C-45B1-B02C-96A6A1BC389A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22" creationId="{BB237A14-61B1-4C00-A670-5D8D68A8668E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24" creationId="{8598F259-6F54-47A3-8D13-1603D786A328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26" creationId="{0BA768A8-4FED-4ED8-9E46-6BE72188ECD2}"/>
          </ac:spMkLst>
        </pc:spChg>
        <pc:spChg chg="mod">
          <ac:chgData name="Jaco Bron" userId="8d8590f5-120e-4815-978e-66f5524aa066" providerId="ADAL" clId="{41021374-DCA6-4569-BF05-6B47B79EE43A}" dt="2022-03-21T13:38:53.664" v="1332" actId="20577"/>
          <ac:spMkLst>
            <pc:docMk/>
            <pc:sldMk cId="4131690074" sldId="271"/>
            <ac:spMk id="29" creationId="{91462E2B-C178-4B6D-A1C1-EACDDB77A1DB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38" creationId="{1653AB08-C531-42A8-AA8D-C2ABAE87CCE6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44" creationId="{CED2641B-4430-4CF4-89AB-3FADDD630F25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46" creationId="{052BEFF1-896C-45B1-B02C-96A6A1BC389A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48" creationId="{BB237A14-61B1-4C00-A670-5D8D68A8668E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50" creationId="{8598F259-6F54-47A3-8D13-1603D786A328}"/>
          </ac:spMkLst>
        </pc:spChg>
        <pc:spChg chg="add del">
          <ac:chgData name="Jaco Bron" userId="8d8590f5-120e-4815-978e-66f5524aa066" providerId="ADAL" clId="{41021374-DCA6-4569-BF05-6B47B79EE43A}" dt="2022-03-15T13:57:08.934" v="47" actId="26606"/>
          <ac:spMkLst>
            <pc:docMk/>
            <pc:sldMk cId="4131690074" sldId="271"/>
            <ac:spMk id="52" creationId="{0BA768A8-4FED-4ED8-9E46-6BE72188ECD2}"/>
          </ac:spMkLst>
        </pc:spChg>
        <pc:picChg chg="add del">
          <ac:chgData name="Jaco Bron" userId="8d8590f5-120e-4815-978e-66f5524aa066" providerId="ADAL" clId="{41021374-DCA6-4569-BF05-6B47B79EE43A}" dt="2022-03-15T13:57:08.934" v="47" actId="26606"/>
          <ac:picMkLst>
            <pc:docMk/>
            <pc:sldMk cId="4131690074" sldId="271"/>
            <ac:picMk id="8" creationId="{5D2D844C-AB64-4A03-80BE-33212E61DD07}"/>
          </ac:picMkLst>
        </pc:picChg>
        <pc:picChg chg="add del">
          <ac:chgData name="Jaco Bron" userId="8d8590f5-120e-4815-978e-66f5524aa066" providerId="ADAL" clId="{41021374-DCA6-4569-BF05-6B47B79EE43A}" dt="2022-03-15T13:57:08.934" v="47" actId="26606"/>
          <ac:picMkLst>
            <pc:docMk/>
            <pc:sldMk cId="4131690074" sldId="271"/>
            <ac:picMk id="10" creationId="{CAAD0E9B-89C2-4268-98B4-BA7BFFF2C705}"/>
          </ac:picMkLst>
        </pc:picChg>
        <pc:picChg chg="add del">
          <ac:chgData name="Jaco Bron" userId="8d8590f5-120e-4815-978e-66f5524aa066" providerId="ADAL" clId="{41021374-DCA6-4569-BF05-6B47B79EE43A}" dt="2022-03-15T13:57:08.934" v="47" actId="26606"/>
          <ac:picMkLst>
            <pc:docMk/>
            <pc:sldMk cId="4131690074" sldId="271"/>
            <ac:picMk id="14" creationId="{72E47EEC-33C8-4EC3-8BFC-BB02B4171FDA}"/>
          </ac:picMkLst>
        </pc:picChg>
        <pc:picChg chg="add del">
          <ac:chgData name="Jaco Bron" userId="8d8590f5-120e-4815-978e-66f5524aa066" providerId="ADAL" clId="{41021374-DCA6-4569-BF05-6B47B79EE43A}" dt="2022-03-15T13:57:08.934" v="47" actId="26606"/>
          <ac:picMkLst>
            <pc:docMk/>
            <pc:sldMk cId="4131690074" sldId="271"/>
            <ac:picMk id="16" creationId="{A8BC9CC6-50D5-4C61-9EDE-315A1B5F14E4}"/>
          </ac:picMkLst>
        </pc:picChg>
        <pc:picChg chg="add del">
          <ac:chgData name="Jaco Bron" userId="8d8590f5-120e-4815-978e-66f5524aa066" providerId="ADAL" clId="{41021374-DCA6-4569-BF05-6B47B79EE43A}" dt="2022-03-15T13:57:08.934" v="47" actId="26606"/>
          <ac:picMkLst>
            <pc:docMk/>
            <pc:sldMk cId="4131690074" sldId="271"/>
            <ac:picMk id="34" creationId="{5D2D844C-AB64-4A03-80BE-33212E61DD07}"/>
          </ac:picMkLst>
        </pc:picChg>
        <pc:picChg chg="add del">
          <ac:chgData name="Jaco Bron" userId="8d8590f5-120e-4815-978e-66f5524aa066" providerId="ADAL" clId="{41021374-DCA6-4569-BF05-6B47B79EE43A}" dt="2022-03-15T13:57:08.934" v="47" actId="26606"/>
          <ac:picMkLst>
            <pc:docMk/>
            <pc:sldMk cId="4131690074" sldId="271"/>
            <ac:picMk id="36" creationId="{CAAD0E9B-89C2-4268-98B4-BA7BFFF2C705}"/>
          </ac:picMkLst>
        </pc:picChg>
        <pc:picChg chg="add del">
          <ac:chgData name="Jaco Bron" userId="8d8590f5-120e-4815-978e-66f5524aa066" providerId="ADAL" clId="{41021374-DCA6-4569-BF05-6B47B79EE43A}" dt="2022-03-15T13:57:08.934" v="47" actId="26606"/>
          <ac:picMkLst>
            <pc:docMk/>
            <pc:sldMk cId="4131690074" sldId="271"/>
            <ac:picMk id="40" creationId="{72E47EEC-33C8-4EC3-8BFC-BB02B4171FDA}"/>
          </ac:picMkLst>
        </pc:picChg>
        <pc:picChg chg="add del">
          <ac:chgData name="Jaco Bron" userId="8d8590f5-120e-4815-978e-66f5524aa066" providerId="ADAL" clId="{41021374-DCA6-4569-BF05-6B47B79EE43A}" dt="2022-03-15T13:57:08.934" v="47" actId="26606"/>
          <ac:picMkLst>
            <pc:docMk/>
            <pc:sldMk cId="4131690074" sldId="271"/>
            <ac:picMk id="42" creationId="{A8BC9CC6-50D5-4C61-9EDE-315A1B5F14E4}"/>
          </ac:picMkLst>
        </pc:picChg>
      </pc:sldChg>
      <pc:sldChg chg="modSp mod">
        <pc:chgData name="Jaco Bron" userId="8d8590f5-120e-4815-978e-66f5524aa066" providerId="ADAL" clId="{41021374-DCA6-4569-BF05-6B47B79EE43A}" dt="2022-03-15T14:00:09.930" v="89" actId="27636"/>
        <pc:sldMkLst>
          <pc:docMk/>
          <pc:sldMk cId="2110426092" sldId="272"/>
        </pc:sldMkLst>
        <pc:spChg chg="mod">
          <ac:chgData name="Jaco Bron" userId="8d8590f5-120e-4815-978e-66f5524aa066" providerId="ADAL" clId="{41021374-DCA6-4569-BF05-6B47B79EE43A}" dt="2022-03-15T14:00:09.930" v="89" actId="27636"/>
          <ac:spMkLst>
            <pc:docMk/>
            <pc:sldMk cId="2110426092" sldId="272"/>
            <ac:spMk id="3" creationId="{C1010F1E-1F48-4514-B8CB-A68F0715592A}"/>
          </ac:spMkLst>
        </pc:spChg>
      </pc:sldChg>
      <pc:sldChg chg="modSp mod">
        <pc:chgData name="Jaco Bron" userId="8d8590f5-120e-4815-978e-66f5524aa066" providerId="ADAL" clId="{41021374-DCA6-4569-BF05-6B47B79EE43A}" dt="2022-03-15T14:00:42.484" v="93" actId="14100"/>
        <pc:sldMkLst>
          <pc:docMk/>
          <pc:sldMk cId="4276163746" sldId="273"/>
        </pc:sldMkLst>
        <pc:spChg chg="mod">
          <ac:chgData name="Jaco Bron" userId="8d8590f5-120e-4815-978e-66f5524aa066" providerId="ADAL" clId="{41021374-DCA6-4569-BF05-6B47B79EE43A}" dt="2022-03-15T14:00:42.484" v="93" actId="14100"/>
          <ac:spMkLst>
            <pc:docMk/>
            <pc:sldMk cId="4276163746" sldId="273"/>
            <ac:spMk id="3" creationId="{C1010F1E-1F48-4514-B8CB-A68F0715592A}"/>
          </ac:spMkLst>
        </pc:spChg>
      </pc:sldChg>
      <pc:sldChg chg="modSp add mod">
        <pc:chgData name="Jaco Bron" userId="8d8590f5-120e-4815-978e-66f5524aa066" providerId="ADAL" clId="{41021374-DCA6-4569-BF05-6B47B79EE43A}" dt="2022-03-15T14:27:39.835" v="124" actId="20577"/>
        <pc:sldMkLst>
          <pc:docMk/>
          <pc:sldMk cId="2339215713" sldId="274"/>
        </pc:sldMkLst>
        <pc:spChg chg="mod">
          <ac:chgData name="Jaco Bron" userId="8d8590f5-120e-4815-978e-66f5524aa066" providerId="ADAL" clId="{41021374-DCA6-4569-BF05-6B47B79EE43A}" dt="2022-03-15T14:27:39.835" v="124" actId="20577"/>
          <ac:spMkLst>
            <pc:docMk/>
            <pc:sldMk cId="2339215713" sldId="274"/>
            <ac:spMk id="2" creationId="{50BD4E1E-751C-4224-9BB2-775C2974ED3D}"/>
          </ac:spMkLst>
        </pc:spChg>
      </pc:sldChg>
      <pc:sldChg chg="modSp add mod">
        <pc:chgData name="Jaco Bron" userId="8d8590f5-120e-4815-978e-66f5524aa066" providerId="ADAL" clId="{41021374-DCA6-4569-BF05-6B47B79EE43A}" dt="2022-03-15T14:57:00.001" v="731" actId="6549"/>
        <pc:sldMkLst>
          <pc:docMk/>
          <pc:sldMk cId="2365906983" sldId="275"/>
        </pc:sldMkLst>
        <pc:spChg chg="mod">
          <ac:chgData name="Jaco Bron" userId="8d8590f5-120e-4815-978e-66f5524aa066" providerId="ADAL" clId="{41021374-DCA6-4569-BF05-6B47B79EE43A}" dt="2022-03-15T14:57:00.001" v="731" actId="6549"/>
          <ac:spMkLst>
            <pc:docMk/>
            <pc:sldMk cId="2365906983" sldId="275"/>
            <ac:spMk id="2" creationId="{50BD4E1E-751C-4224-9BB2-775C2974ED3D}"/>
          </ac:spMkLst>
        </pc:spChg>
      </pc:sldChg>
      <pc:sldChg chg="addSp delSp modSp mod setBg setClrOvrMap delDesignElem">
        <pc:chgData name="Jaco Bron" userId="8d8590f5-120e-4815-978e-66f5524aa066" providerId="ADAL" clId="{41021374-DCA6-4569-BF05-6B47B79EE43A}" dt="2022-03-15T15:22:36.313" v="1138" actId="1076"/>
        <pc:sldMkLst>
          <pc:docMk/>
          <pc:sldMk cId="2777136346" sldId="276"/>
        </pc:sldMkLst>
        <pc:spChg chg="add del mod">
          <ac:chgData name="Jaco Bron" userId="8d8590f5-120e-4815-978e-66f5524aa066" providerId="ADAL" clId="{41021374-DCA6-4569-BF05-6B47B79EE43A}" dt="2022-03-15T15:15:22.718" v="1059"/>
          <ac:spMkLst>
            <pc:docMk/>
            <pc:sldMk cId="2777136346" sldId="276"/>
            <ac:spMk id="27" creationId="{A29898EB-8FEA-4F7E-8DCC-65ECDAE0F9BA}"/>
          </ac:spMkLst>
        </pc:spChg>
        <pc:spChg chg="mod">
          <ac:chgData name="Jaco Bron" userId="8d8590f5-120e-4815-978e-66f5524aa066" providerId="ADAL" clId="{41021374-DCA6-4569-BF05-6B47B79EE43A}" dt="2022-03-15T15:22:28.434" v="1137" actId="5793"/>
          <ac:spMkLst>
            <pc:docMk/>
            <pc:sldMk cId="2777136346" sldId="276"/>
            <ac:spMk id="29" creationId="{91462E2B-C178-4B6D-A1C1-EACDDB77A1DB}"/>
          </ac:spMkLst>
        </pc:spChg>
        <pc:spChg chg="add mod">
          <ac:chgData name="Jaco Bron" userId="8d8590f5-120e-4815-978e-66f5524aa066" providerId="ADAL" clId="{41021374-DCA6-4569-BF05-6B47B79EE43A}" dt="2022-03-15T15:22:23.329" v="1135" actId="14100"/>
          <ac:spMkLst>
            <pc:docMk/>
            <pc:sldMk cId="2777136346" sldId="276"/>
            <ac:spMk id="31" creationId="{B0AE2E25-BE5F-46C1-B360-2B216A3616A4}"/>
          </ac:spMkLst>
        </pc:spChg>
        <pc:spChg chg="add">
          <ac:chgData name="Jaco Bron" userId="8d8590f5-120e-4815-978e-66f5524aa066" providerId="ADAL" clId="{41021374-DCA6-4569-BF05-6B47B79EE43A}" dt="2022-03-15T15:11:42.651" v="994" actId="26606"/>
          <ac:spMkLst>
            <pc:docMk/>
            <pc:sldMk cId="2777136346" sldId="276"/>
            <ac:spMk id="38" creationId="{1653AB08-C531-42A8-AA8D-C2ABAE87CCE6}"/>
          </ac:spMkLst>
        </pc:spChg>
        <pc:spChg chg="add">
          <ac:chgData name="Jaco Bron" userId="8d8590f5-120e-4815-978e-66f5524aa066" providerId="ADAL" clId="{41021374-DCA6-4569-BF05-6B47B79EE43A}" dt="2022-03-15T15:11:42.651" v="994" actId="26606"/>
          <ac:spMkLst>
            <pc:docMk/>
            <pc:sldMk cId="2777136346" sldId="276"/>
            <ac:spMk id="44" creationId="{CED2641B-4430-4CF4-89AB-3FADDD630F25}"/>
          </ac:spMkLst>
        </pc:spChg>
        <pc:spChg chg="add">
          <ac:chgData name="Jaco Bron" userId="8d8590f5-120e-4815-978e-66f5524aa066" providerId="ADAL" clId="{41021374-DCA6-4569-BF05-6B47B79EE43A}" dt="2022-03-15T15:11:42.651" v="994" actId="26606"/>
          <ac:spMkLst>
            <pc:docMk/>
            <pc:sldMk cId="2777136346" sldId="276"/>
            <ac:spMk id="46" creationId="{052BEFF1-896C-45B1-B02C-96A6A1BC389A}"/>
          </ac:spMkLst>
        </pc:spChg>
        <pc:spChg chg="add">
          <ac:chgData name="Jaco Bron" userId="8d8590f5-120e-4815-978e-66f5524aa066" providerId="ADAL" clId="{41021374-DCA6-4569-BF05-6B47B79EE43A}" dt="2022-03-15T15:11:42.651" v="994" actId="26606"/>
          <ac:spMkLst>
            <pc:docMk/>
            <pc:sldMk cId="2777136346" sldId="276"/>
            <ac:spMk id="48" creationId="{BB237A14-61B1-4C00-A670-5D8D68A8668E}"/>
          </ac:spMkLst>
        </pc:spChg>
        <pc:spChg chg="add">
          <ac:chgData name="Jaco Bron" userId="8d8590f5-120e-4815-978e-66f5524aa066" providerId="ADAL" clId="{41021374-DCA6-4569-BF05-6B47B79EE43A}" dt="2022-03-15T15:11:42.651" v="994" actId="26606"/>
          <ac:spMkLst>
            <pc:docMk/>
            <pc:sldMk cId="2777136346" sldId="276"/>
            <ac:spMk id="50" creationId="{8598F259-6F54-47A3-8D13-1603D786A328}"/>
          </ac:spMkLst>
        </pc:spChg>
        <pc:spChg chg="add">
          <ac:chgData name="Jaco Bron" userId="8d8590f5-120e-4815-978e-66f5524aa066" providerId="ADAL" clId="{41021374-DCA6-4569-BF05-6B47B79EE43A}" dt="2022-03-15T15:11:42.651" v="994" actId="26606"/>
          <ac:spMkLst>
            <pc:docMk/>
            <pc:sldMk cId="2777136346" sldId="276"/>
            <ac:spMk id="52" creationId="{0BA768A8-4FED-4ED8-9E46-6BE72188ECD2}"/>
          </ac:spMkLst>
        </pc:spChg>
        <pc:picChg chg="add mod">
          <ac:chgData name="Jaco Bron" userId="8d8590f5-120e-4815-978e-66f5524aa066" providerId="ADAL" clId="{41021374-DCA6-4569-BF05-6B47B79EE43A}" dt="2022-03-15T15:14:33.185" v="1049" actId="14100"/>
          <ac:picMkLst>
            <pc:docMk/>
            <pc:sldMk cId="2777136346" sldId="276"/>
            <ac:picMk id="3" creationId="{30634D8E-93B2-4143-84D2-7B4B582D36EF}"/>
          </ac:picMkLst>
        </pc:picChg>
        <pc:picChg chg="add mod">
          <ac:chgData name="Jaco Bron" userId="8d8590f5-120e-4815-978e-66f5524aa066" providerId="ADAL" clId="{41021374-DCA6-4569-BF05-6B47B79EE43A}" dt="2022-03-15T15:20:47.334" v="1110" actId="14100"/>
          <ac:picMkLst>
            <pc:docMk/>
            <pc:sldMk cId="2777136346" sldId="276"/>
            <ac:picMk id="6" creationId="{45B71D75-920A-4A38-ABAC-861052834CAC}"/>
          </ac:picMkLst>
        </pc:picChg>
        <pc:picChg chg="add mod">
          <ac:chgData name="Jaco Bron" userId="8d8590f5-120e-4815-978e-66f5524aa066" providerId="ADAL" clId="{41021374-DCA6-4569-BF05-6B47B79EE43A}" dt="2022-03-15T15:22:36.313" v="1138" actId="1076"/>
          <ac:picMkLst>
            <pc:docMk/>
            <pc:sldMk cId="2777136346" sldId="276"/>
            <ac:picMk id="30" creationId="{6E45C2C5-E4ED-4C1E-BC98-C5481F6F9C2F}"/>
          </ac:picMkLst>
        </pc:picChg>
        <pc:picChg chg="add">
          <ac:chgData name="Jaco Bron" userId="8d8590f5-120e-4815-978e-66f5524aa066" providerId="ADAL" clId="{41021374-DCA6-4569-BF05-6B47B79EE43A}" dt="2022-03-15T15:11:42.651" v="994" actId="26606"/>
          <ac:picMkLst>
            <pc:docMk/>
            <pc:sldMk cId="2777136346" sldId="276"/>
            <ac:picMk id="34" creationId="{5D2D844C-AB64-4A03-80BE-33212E61DD07}"/>
          </ac:picMkLst>
        </pc:picChg>
        <pc:picChg chg="add">
          <ac:chgData name="Jaco Bron" userId="8d8590f5-120e-4815-978e-66f5524aa066" providerId="ADAL" clId="{41021374-DCA6-4569-BF05-6B47B79EE43A}" dt="2022-03-15T15:11:42.651" v="994" actId="26606"/>
          <ac:picMkLst>
            <pc:docMk/>
            <pc:sldMk cId="2777136346" sldId="276"/>
            <ac:picMk id="36" creationId="{CAAD0E9B-89C2-4268-98B4-BA7BFFF2C705}"/>
          </ac:picMkLst>
        </pc:picChg>
        <pc:picChg chg="add">
          <ac:chgData name="Jaco Bron" userId="8d8590f5-120e-4815-978e-66f5524aa066" providerId="ADAL" clId="{41021374-DCA6-4569-BF05-6B47B79EE43A}" dt="2022-03-15T15:11:42.651" v="994" actId="26606"/>
          <ac:picMkLst>
            <pc:docMk/>
            <pc:sldMk cId="2777136346" sldId="276"/>
            <ac:picMk id="40" creationId="{72E47EEC-33C8-4EC3-8BFC-BB02B4171FDA}"/>
          </ac:picMkLst>
        </pc:picChg>
        <pc:picChg chg="add">
          <ac:chgData name="Jaco Bron" userId="8d8590f5-120e-4815-978e-66f5524aa066" providerId="ADAL" clId="{41021374-DCA6-4569-BF05-6B47B79EE43A}" dt="2022-03-15T15:11:42.651" v="994" actId="26606"/>
          <ac:picMkLst>
            <pc:docMk/>
            <pc:sldMk cId="2777136346" sldId="276"/>
            <ac:picMk id="42" creationId="{A8BC9CC6-50D5-4C61-9EDE-315A1B5F14E4}"/>
          </ac:picMkLst>
        </pc:picChg>
      </pc:sldChg>
      <pc:sldChg chg="modSp add mod">
        <pc:chgData name="Jaco Bron" userId="8d8590f5-120e-4815-978e-66f5524aa066" providerId="ADAL" clId="{41021374-DCA6-4569-BF05-6B47B79EE43A}" dt="2022-03-21T13:42:39.499" v="1448" actId="20577"/>
        <pc:sldMkLst>
          <pc:docMk/>
          <pc:sldMk cId="2352743848" sldId="277"/>
        </pc:sldMkLst>
        <pc:spChg chg="mod">
          <ac:chgData name="Jaco Bron" userId="8d8590f5-120e-4815-978e-66f5524aa066" providerId="ADAL" clId="{41021374-DCA6-4569-BF05-6B47B79EE43A}" dt="2022-03-21T13:42:39.499" v="1448" actId="20577"/>
          <ac:spMkLst>
            <pc:docMk/>
            <pc:sldMk cId="2352743848" sldId="277"/>
            <ac:spMk id="2" creationId="{50BD4E1E-751C-4224-9BB2-775C2974ED3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02CF99-9E50-43BD-B651-0C371F03630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EE8D4CD-EF98-42C1-8435-92C3582826ED}">
      <dgm:prSet/>
      <dgm:spPr/>
      <dgm:t>
        <a:bodyPr/>
        <a:lstStyle/>
        <a:p>
          <a:r>
            <a:rPr lang="nl-NL" b="1" dirty="0"/>
            <a:t>Belang en noodzaak bijstelling</a:t>
          </a:r>
          <a:endParaRPr lang="en-US" b="1" dirty="0"/>
        </a:p>
      </dgm:t>
    </dgm:pt>
    <dgm:pt modelId="{B67852A0-BF62-4D28-9DAF-FE7E447E34B4}" type="parTrans" cxnId="{434FC87E-D788-47FA-B545-AB0A497E413E}">
      <dgm:prSet/>
      <dgm:spPr/>
      <dgm:t>
        <a:bodyPr/>
        <a:lstStyle/>
        <a:p>
          <a:endParaRPr lang="en-US"/>
        </a:p>
      </dgm:t>
    </dgm:pt>
    <dgm:pt modelId="{AC7DCA04-3C47-4EB0-8B80-8D7A1E1E397F}" type="sibTrans" cxnId="{434FC87E-D788-47FA-B545-AB0A497E413E}">
      <dgm:prSet/>
      <dgm:spPr/>
      <dgm:t>
        <a:bodyPr/>
        <a:lstStyle/>
        <a:p>
          <a:endParaRPr lang="en-US"/>
        </a:p>
      </dgm:t>
    </dgm:pt>
    <dgm:pt modelId="{DC228592-80E0-46C5-839A-4C52B8F18599}">
      <dgm:prSet/>
      <dgm:spPr/>
      <dgm:t>
        <a:bodyPr/>
        <a:lstStyle/>
        <a:p>
          <a:r>
            <a:rPr lang="nl-NL" b="1" dirty="0"/>
            <a:t>Kerndoelen (uit 2006) en eindtermen behoeven actualisering; we lopen achter</a:t>
          </a:r>
          <a:endParaRPr lang="en-US" b="1" dirty="0"/>
        </a:p>
      </dgm:t>
    </dgm:pt>
    <dgm:pt modelId="{AB45AEE1-9AF8-4CC6-9AFD-73592EF38C54}" type="parTrans" cxnId="{3A4272FD-72F7-49CD-A5DB-7C2BF28E9A24}">
      <dgm:prSet/>
      <dgm:spPr/>
      <dgm:t>
        <a:bodyPr/>
        <a:lstStyle/>
        <a:p>
          <a:endParaRPr lang="en-US"/>
        </a:p>
      </dgm:t>
    </dgm:pt>
    <dgm:pt modelId="{B377E09B-DE38-445D-AFFD-F52A0C3B9C0E}" type="sibTrans" cxnId="{3A4272FD-72F7-49CD-A5DB-7C2BF28E9A24}">
      <dgm:prSet/>
      <dgm:spPr/>
      <dgm:t>
        <a:bodyPr/>
        <a:lstStyle/>
        <a:p>
          <a:endParaRPr lang="en-US"/>
        </a:p>
      </dgm:t>
    </dgm:pt>
    <dgm:pt modelId="{3DB28F81-F4BE-459F-B84B-E5D9FFCACDAC}">
      <dgm:prSet/>
      <dgm:spPr/>
      <dgm:t>
        <a:bodyPr/>
        <a:lstStyle/>
        <a:p>
          <a:r>
            <a:rPr lang="nl-NL" b="1" dirty="0"/>
            <a:t>Dit moet over de volle breedte om samenhang te houden en te bevorderen</a:t>
          </a:r>
          <a:endParaRPr lang="en-US" b="1" dirty="0"/>
        </a:p>
      </dgm:t>
    </dgm:pt>
    <dgm:pt modelId="{5F02B00D-6933-446A-927A-27F1C08DE13A}" type="parTrans" cxnId="{CF97737A-1E3C-49DB-933B-3321F5C44546}">
      <dgm:prSet/>
      <dgm:spPr/>
      <dgm:t>
        <a:bodyPr/>
        <a:lstStyle/>
        <a:p>
          <a:endParaRPr lang="en-US"/>
        </a:p>
      </dgm:t>
    </dgm:pt>
    <dgm:pt modelId="{590972BF-8E4F-43DB-8FDF-308EEEEAD865}" type="sibTrans" cxnId="{CF97737A-1E3C-49DB-933B-3321F5C44546}">
      <dgm:prSet/>
      <dgm:spPr/>
      <dgm:t>
        <a:bodyPr/>
        <a:lstStyle/>
        <a:p>
          <a:endParaRPr lang="en-US"/>
        </a:p>
      </dgm:t>
    </dgm:pt>
    <dgm:pt modelId="{79F3B50B-6CE1-40B4-BD96-BB52418639FB}">
      <dgm:prSet/>
      <dgm:spPr/>
      <dgm:t>
        <a:bodyPr/>
        <a:lstStyle/>
        <a:p>
          <a:r>
            <a:rPr lang="nl-NL" b="1" dirty="0"/>
            <a:t>Herijking van het curriculum moet periodiek gebeuren; we kunnen dit niet nalaten</a:t>
          </a:r>
          <a:endParaRPr lang="en-US" b="1" dirty="0"/>
        </a:p>
      </dgm:t>
    </dgm:pt>
    <dgm:pt modelId="{CB562C09-871A-4C5C-A3C5-B59158583D1D}" type="parTrans" cxnId="{31493753-5D9F-4AE8-B8BC-2A24D8580C15}">
      <dgm:prSet/>
      <dgm:spPr/>
      <dgm:t>
        <a:bodyPr/>
        <a:lstStyle/>
        <a:p>
          <a:endParaRPr lang="en-US"/>
        </a:p>
      </dgm:t>
    </dgm:pt>
    <dgm:pt modelId="{1CD2A660-A3D6-4B30-A621-4308B01A076D}" type="sibTrans" cxnId="{31493753-5D9F-4AE8-B8BC-2A24D8580C15}">
      <dgm:prSet/>
      <dgm:spPr/>
      <dgm:t>
        <a:bodyPr/>
        <a:lstStyle/>
        <a:p>
          <a:endParaRPr lang="en-US"/>
        </a:p>
      </dgm:t>
    </dgm:pt>
    <dgm:pt modelId="{8C8B45DD-D46E-42C6-A590-ED63EA1A1E0F}">
      <dgm:prSet/>
      <dgm:spPr/>
      <dgm:t>
        <a:bodyPr/>
        <a:lstStyle/>
        <a:p>
          <a:r>
            <a:rPr lang="en-US" b="1" dirty="0"/>
            <a:t>In </a:t>
          </a:r>
          <a:r>
            <a:rPr lang="en-US" b="1" dirty="0" err="1"/>
            <a:t>samenspel</a:t>
          </a:r>
          <a:r>
            <a:rPr lang="en-US" b="1" dirty="0"/>
            <a:t> met de </a:t>
          </a:r>
          <a:r>
            <a:rPr lang="en-US" b="1" dirty="0" err="1"/>
            <a:t>onderwijsorganisaties</a:t>
          </a:r>
          <a:endParaRPr lang="en-US" b="1" dirty="0"/>
        </a:p>
      </dgm:t>
    </dgm:pt>
    <dgm:pt modelId="{BD306E35-8B9C-4EF0-AD2A-3F6DDD2E67E6}" type="parTrans" cxnId="{64287014-2852-4368-99A9-C34D5AE300A9}">
      <dgm:prSet/>
      <dgm:spPr/>
      <dgm:t>
        <a:bodyPr/>
        <a:lstStyle/>
        <a:p>
          <a:endParaRPr lang="en-US"/>
        </a:p>
      </dgm:t>
    </dgm:pt>
    <dgm:pt modelId="{5436B431-29B4-47A9-805C-F2B9ED98F777}" type="sibTrans" cxnId="{64287014-2852-4368-99A9-C34D5AE300A9}">
      <dgm:prSet/>
      <dgm:spPr/>
      <dgm:t>
        <a:bodyPr/>
        <a:lstStyle/>
        <a:p>
          <a:endParaRPr lang="en-US"/>
        </a:p>
      </dgm:t>
    </dgm:pt>
    <dgm:pt modelId="{DAE22853-F954-46C6-8BA5-8C09D62EC438}" type="pres">
      <dgm:prSet presAssocID="{B202CF99-9E50-43BD-B651-0C371F03630B}" presName="root" presStyleCnt="0">
        <dgm:presLayoutVars>
          <dgm:dir/>
          <dgm:resizeHandles val="exact"/>
        </dgm:presLayoutVars>
      </dgm:prSet>
      <dgm:spPr/>
    </dgm:pt>
    <dgm:pt modelId="{BB45BDDE-0911-4499-883F-5127DB753D5B}" type="pres">
      <dgm:prSet presAssocID="{CEE8D4CD-EF98-42C1-8435-92C3582826ED}" presName="compNode" presStyleCnt="0"/>
      <dgm:spPr/>
    </dgm:pt>
    <dgm:pt modelId="{FAC6CD56-8622-4DE7-9DA3-EE059080055F}" type="pres">
      <dgm:prSet presAssocID="{CEE8D4CD-EF98-42C1-8435-92C3582826ED}" presName="bgRect" presStyleLbl="bgShp" presStyleIdx="0" presStyleCnt="5"/>
      <dgm:spPr/>
    </dgm:pt>
    <dgm:pt modelId="{A081FCEE-D436-40D3-9DDE-6854C9D5FEEA}" type="pres">
      <dgm:prSet presAssocID="{CEE8D4CD-EF98-42C1-8435-92C3582826E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98D94B7-EFFA-4D12-8A54-F996816EA869}" type="pres">
      <dgm:prSet presAssocID="{CEE8D4CD-EF98-42C1-8435-92C3582826ED}" presName="spaceRect" presStyleCnt="0"/>
      <dgm:spPr/>
    </dgm:pt>
    <dgm:pt modelId="{D8251EB7-37AC-4A6F-B7A0-EA9D123A9430}" type="pres">
      <dgm:prSet presAssocID="{CEE8D4CD-EF98-42C1-8435-92C3582826ED}" presName="parTx" presStyleLbl="revTx" presStyleIdx="0" presStyleCnt="5">
        <dgm:presLayoutVars>
          <dgm:chMax val="0"/>
          <dgm:chPref val="0"/>
        </dgm:presLayoutVars>
      </dgm:prSet>
      <dgm:spPr/>
    </dgm:pt>
    <dgm:pt modelId="{4C13D896-EFEB-4974-9618-46F2ECAE00F9}" type="pres">
      <dgm:prSet presAssocID="{AC7DCA04-3C47-4EB0-8B80-8D7A1E1E397F}" presName="sibTrans" presStyleCnt="0"/>
      <dgm:spPr/>
    </dgm:pt>
    <dgm:pt modelId="{D438FF77-F0C6-4919-8F91-878469EE90CD}" type="pres">
      <dgm:prSet presAssocID="{DC228592-80E0-46C5-839A-4C52B8F18599}" presName="compNode" presStyleCnt="0"/>
      <dgm:spPr/>
    </dgm:pt>
    <dgm:pt modelId="{AEF5E011-B97C-4485-9D12-5032BA3385FD}" type="pres">
      <dgm:prSet presAssocID="{DC228592-80E0-46C5-839A-4C52B8F18599}" presName="bgRect" presStyleLbl="bgShp" presStyleIdx="1" presStyleCnt="5"/>
      <dgm:spPr/>
    </dgm:pt>
    <dgm:pt modelId="{BB1FF107-9104-46C9-931C-D41FFB953B20}" type="pres">
      <dgm:prSet presAssocID="{DC228592-80E0-46C5-839A-4C52B8F1859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 Steps"/>
        </a:ext>
      </dgm:extLst>
    </dgm:pt>
    <dgm:pt modelId="{ED5C026F-9161-48B2-A412-E43B56C5E6DF}" type="pres">
      <dgm:prSet presAssocID="{DC228592-80E0-46C5-839A-4C52B8F18599}" presName="spaceRect" presStyleCnt="0"/>
      <dgm:spPr/>
    </dgm:pt>
    <dgm:pt modelId="{17369138-D295-4E77-B99C-2D84F5694B89}" type="pres">
      <dgm:prSet presAssocID="{DC228592-80E0-46C5-839A-4C52B8F18599}" presName="parTx" presStyleLbl="revTx" presStyleIdx="1" presStyleCnt="5">
        <dgm:presLayoutVars>
          <dgm:chMax val="0"/>
          <dgm:chPref val="0"/>
        </dgm:presLayoutVars>
      </dgm:prSet>
      <dgm:spPr/>
    </dgm:pt>
    <dgm:pt modelId="{3C5839DD-DBD1-4181-849E-42E5016C5D0E}" type="pres">
      <dgm:prSet presAssocID="{B377E09B-DE38-445D-AFFD-F52A0C3B9C0E}" presName="sibTrans" presStyleCnt="0"/>
      <dgm:spPr/>
    </dgm:pt>
    <dgm:pt modelId="{66B0EA06-3D9F-4F00-BC3C-303568191DF4}" type="pres">
      <dgm:prSet presAssocID="{3DB28F81-F4BE-459F-B84B-E5D9FFCACDAC}" presName="compNode" presStyleCnt="0"/>
      <dgm:spPr/>
    </dgm:pt>
    <dgm:pt modelId="{99C61245-1C2D-4E2F-9061-AFBCD67F9E0F}" type="pres">
      <dgm:prSet presAssocID="{3DB28F81-F4BE-459F-B84B-E5D9FFCACDAC}" presName="bgRect" presStyleLbl="bgShp" presStyleIdx="2" presStyleCnt="5"/>
      <dgm:spPr/>
    </dgm:pt>
    <dgm:pt modelId="{69F1EF2C-F765-4377-9460-FFC38D88321A}" type="pres">
      <dgm:prSet presAssocID="{3DB28F81-F4BE-459F-B84B-E5D9FFCACDA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22BA97B3-B1CF-426D-B9FD-810A19661EAB}" type="pres">
      <dgm:prSet presAssocID="{3DB28F81-F4BE-459F-B84B-E5D9FFCACDAC}" presName="spaceRect" presStyleCnt="0"/>
      <dgm:spPr/>
    </dgm:pt>
    <dgm:pt modelId="{71DDB222-03CA-4143-8DDC-14D2EF901389}" type="pres">
      <dgm:prSet presAssocID="{3DB28F81-F4BE-459F-B84B-E5D9FFCACDAC}" presName="parTx" presStyleLbl="revTx" presStyleIdx="2" presStyleCnt="5">
        <dgm:presLayoutVars>
          <dgm:chMax val="0"/>
          <dgm:chPref val="0"/>
        </dgm:presLayoutVars>
      </dgm:prSet>
      <dgm:spPr/>
    </dgm:pt>
    <dgm:pt modelId="{31B76D92-C088-4437-9716-4B8EF6F95101}" type="pres">
      <dgm:prSet presAssocID="{590972BF-8E4F-43DB-8FDF-308EEEEAD865}" presName="sibTrans" presStyleCnt="0"/>
      <dgm:spPr/>
    </dgm:pt>
    <dgm:pt modelId="{C47D2192-9ADB-4E98-8F92-0F14C77A686D}" type="pres">
      <dgm:prSet presAssocID="{79F3B50B-6CE1-40B4-BD96-BB52418639FB}" presName="compNode" presStyleCnt="0"/>
      <dgm:spPr/>
    </dgm:pt>
    <dgm:pt modelId="{0926BDF3-53CC-42D3-8E2F-5F8E16FB9CD2}" type="pres">
      <dgm:prSet presAssocID="{79F3B50B-6CE1-40B4-BD96-BB52418639FB}" presName="bgRect" presStyleLbl="bgShp" presStyleIdx="3" presStyleCnt="5"/>
      <dgm:spPr/>
    </dgm:pt>
    <dgm:pt modelId="{83CDD8FA-4044-451D-BB0C-E19362E4EE6D}" type="pres">
      <dgm:prSet presAssocID="{79F3B50B-6CE1-40B4-BD96-BB52418639F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aslokaal"/>
        </a:ext>
      </dgm:extLst>
    </dgm:pt>
    <dgm:pt modelId="{A164ACD9-A947-43A0-B499-95150EFAC11E}" type="pres">
      <dgm:prSet presAssocID="{79F3B50B-6CE1-40B4-BD96-BB52418639FB}" presName="spaceRect" presStyleCnt="0"/>
      <dgm:spPr/>
    </dgm:pt>
    <dgm:pt modelId="{BC6DC514-EEDA-467C-BF10-C54B800FEF28}" type="pres">
      <dgm:prSet presAssocID="{79F3B50B-6CE1-40B4-BD96-BB52418639FB}" presName="parTx" presStyleLbl="revTx" presStyleIdx="3" presStyleCnt="5">
        <dgm:presLayoutVars>
          <dgm:chMax val="0"/>
          <dgm:chPref val="0"/>
        </dgm:presLayoutVars>
      </dgm:prSet>
      <dgm:spPr/>
    </dgm:pt>
    <dgm:pt modelId="{7C16A6C9-B65F-4937-A32A-A1F112D310D8}" type="pres">
      <dgm:prSet presAssocID="{1CD2A660-A3D6-4B30-A621-4308B01A076D}" presName="sibTrans" presStyleCnt="0"/>
      <dgm:spPr/>
    </dgm:pt>
    <dgm:pt modelId="{0A2FFCD6-6358-46B7-B3ED-B0CFEED7B972}" type="pres">
      <dgm:prSet presAssocID="{8C8B45DD-D46E-42C6-A590-ED63EA1A1E0F}" presName="compNode" presStyleCnt="0"/>
      <dgm:spPr/>
    </dgm:pt>
    <dgm:pt modelId="{DCBDAC2F-DD9E-4C20-9E12-8807ADFD11D8}" type="pres">
      <dgm:prSet presAssocID="{8C8B45DD-D46E-42C6-A590-ED63EA1A1E0F}" presName="bgRect" presStyleLbl="bgShp" presStyleIdx="4" presStyleCnt="5" custLinFactNeighborX="-1784" custLinFactNeighborY="313"/>
      <dgm:spPr/>
    </dgm:pt>
    <dgm:pt modelId="{C7A6EC91-5A1C-498B-BB3B-F9F4FFFB9C16}" type="pres">
      <dgm:prSet presAssocID="{8C8B45DD-D46E-42C6-A590-ED63EA1A1E0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ing"/>
        </a:ext>
      </dgm:extLst>
    </dgm:pt>
    <dgm:pt modelId="{8F1DFE1B-51EC-43AF-82AF-66E9392F0528}" type="pres">
      <dgm:prSet presAssocID="{8C8B45DD-D46E-42C6-A590-ED63EA1A1E0F}" presName="spaceRect" presStyleCnt="0"/>
      <dgm:spPr/>
    </dgm:pt>
    <dgm:pt modelId="{1C6CDE78-AE58-46A2-BE8B-82D36E7BA762}" type="pres">
      <dgm:prSet presAssocID="{8C8B45DD-D46E-42C6-A590-ED63EA1A1E0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4287014-2852-4368-99A9-C34D5AE300A9}" srcId="{B202CF99-9E50-43BD-B651-0C371F03630B}" destId="{8C8B45DD-D46E-42C6-A590-ED63EA1A1E0F}" srcOrd="4" destOrd="0" parTransId="{BD306E35-8B9C-4EF0-AD2A-3F6DDD2E67E6}" sibTransId="{5436B431-29B4-47A9-805C-F2B9ED98F777}"/>
    <dgm:cxn modelId="{0F0E6942-F2D9-4EE5-93FF-1402E2D0A6EB}" type="presOf" srcId="{8C8B45DD-D46E-42C6-A590-ED63EA1A1E0F}" destId="{1C6CDE78-AE58-46A2-BE8B-82D36E7BA762}" srcOrd="0" destOrd="0" presId="urn:microsoft.com/office/officeart/2018/2/layout/IconVerticalSolidList"/>
    <dgm:cxn modelId="{ECAED067-E874-4EF4-881B-D4F916BA8407}" type="presOf" srcId="{DC228592-80E0-46C5-839A-4C52B8F18599}" destId="{17369138-D295-4E77-B99C-2D84F5694B89}" srcOrd="0" destOrd="0" presId="urn:microsoft.com/office/officeart/2018/2/layout/IconVerticalSolidList"/>
    <dgm:cxn modelId="{31493753-5D9F-4AE8-B8BC-2A24D8580C15}" srcId="{B202CF99-9E50-43BD-B651-0C371F03630B}" destId="{79F3B50B-6CE1-40B4-BD96-BB52418639FB}" srcOrd="3" destOrd="0" parTransId="{CB562C09-871A-4C5C-A3C5-B59158583D1D}" sibTransId="{1CD2A660-A3D6-4B30-A621-4308B01A076D}"/>
    <dgm:cxn modelId="{C0769754-FFDC-4168-B3C0-63CA57574397}" type="presOf" srcId="{CEE8D4CD-EF98-42C1-8435-92C3582826ED}" destId="{D8251EB7-37AC-4A6F-B7A0-EA9D123A9430}" srcOrd="0" destOrd="0" presId="urn:microsoft.com/office/officeart/2018/2/layout/IconVerticalSolidList"/>
    <dgm:cxn modelId="{CF97737A-1E3C-49DB-933B-3321F5C44546}" srcId="{B202CF99-9E50-43BD-B651-0C371F03630B}" destId="{3DB28F81-F4BE-459F-B84B-E5D9FFCACDAC}" srcOrd="2" destOrd="0" parTransId="{5F02B00D-6933-446A-927A-27F1C08DE13A}" sibTransId="{590972BF-8E4F-43DB-8FDF-308EEEEAD865}"/>
    <dgm:cxn modelId="{434FC87E-D788-47FA-B545-AB0A497E413E}" srcId="{B202CF99-9E50-43BD-B651-0C371F03630B}" destId="{CEE8D4CD-EF98-42C1-8435-92C3582826ED}" srcOrd="0" destOrd="0" parTransId="{B67852A0-BF62-4D28-9DAF-FE7E447E34B4}" sibTransId="{AC7DCA04-3C47-4EB0-8B80-8D7A1E1E397F}"/>
    <dgm:cxn modelId="{3D97ABB8-5C80-467E-B760-0057D91A68A8}" type="presOf" srcId="{B202CF99-9E50-43BD-B651-0C371F03630B}" destId="{DAE22853-F954-46C6-8BA5-8C09D62EC438}" srcOrd="0" destOrd="0" presId="urn:microsoft.com/office/officeart/2018/2/layout/IconVerticalSolidList"/>
    <dgm:cxn modelId="{F16007DB-FAC0-479B-BBE1-C86327BC67AE}" type="presOf" srcId="{3DB28F81-F4BE-459F-B84B-E5D9FFCACDAC}" destId="{71DDB222-03CA-4143-8DDC-14D2EF901389}" srcOrd="0" destOrd="0" presId="urn:microsoft.com/office/officeart/2018/2/layout/IconVerticalSolidList"/>
    <dgm:cxn modelId="{F9FC04EA-64AE-4290-85FC-B3D5D6B5F96B}" type="presOf" srcId="{79F3B50B-6CE1-40B4-BD96-BB52418639FB}" destId="{BC6DC514-EEDA-467C-BF10-C54B800FEF28}" srcOrd="0" destOrd="0" presId="urn:microsoft.com/office/officeart/2018/2/layout/IconVerticalSolidList"/>
    <dgm:cxn modelId="{3A4272FD-72F7-49CD-A5DB-7C2BF28E9A24}" srcId="{B202CF99-9E50-43BD-B651-0C371F03630B}" destId="{DC228592-80E0-46C5-839A-4C52B8F18599}" srcOrd="1" destOrd="0" parTransId="{AB45AEE1-9AF8-4CC6-9AFD-73592EF38C54}" sibTransId="{B377E09B-DE38-445D-AFFD-F52A0C3B9C0E}"/>
    <dgm:cxn modelId="{9127FE22-F129-433C-8E36-8B3A75A804AD}" type="presParOf" srcId="{DAE22853-F954-46C6-8BA5-8C09D62EC438}" destId="{BB45BDDE-0911-4499-883F-5127DB753D5B}" srcOrd="0" destOrd="0" presId="urn:microsoft.com/office/officeart/2018/2/layout/IconVerticalSolidList"/>
    <dgm:cxn modelId="{7DF9BD9C-2DF4-4827-878D-EB473898EF6D}" type="presParOf" srcId="{BB45BDDE-0911-4499-883F-5127DB753D5B}" destId="{FAC6CD56-8622-4DE7-9DA3-EE059080055F}" srcOrd="0" destOrd="0" presId="urn:microsoft.com/office/officeart/2018/2/layout/IconVerticalSolidList"/>
    <dgm:cxn modelId="{04F8EA01-C713-4265-BFE7-A88F8D9B32DC}" type="presParOf" srcId="{BB45BDDE-0911-4499-883F-5127DB753D5B}" destId="{A081FCEE-D436-40D3-9DDE-6854C9D5FEEA}" srcOrd="1" destOrd="0" presId="urn:microsoft.com/office/officeart/2018/2/layout/IconVerticalSolidList"/>
    <dgm:cxn modelId="{425772B1-8A72-4A46-B7BC-D9CC80B65DC0}" type="presParOf" srcId="{BB45BDDE-0911-4499-883F-5127DB753D5B}" destId="{A98D94B7-EFFA-4D12-8A54-F996816EA869}" srcOrd="2" destOrd="0" presId="urn:microsoft.com/office/officeart/2018/2/layout/IconVerticalSolidList"/>
    <dgm:cxn modelId="{A182C008-5DEF-4828-82B7-2ECE7BB30868}" type="presParOf" srcId="{BB45BDDE-0911-4499-883F-5127DB753D5B}" destId="{D8251EB7-37AC-4A6F-B7A0-EA9D123A9430}" srcOrd="3" destOrd="0" presId="urn:microsoft.com/office/officeart/2018/2/layout/IconVerticalSolidList"/>
    <dgm:cxn modelId="{BDFDE66A-FA3B-459A-98C5-79F71AB671C3}" type="presParOf" srcId="{DAE22853-F954-46C6-8BA5-8C09D62EC438}" destId="{4C13D896-EFEB-4974-9618-46F2ECAE00F9}" srcOrd="1" destOrd="0" presId="urn:microsoft.com/office/officeart/2018/2/layout/IconVerticalSolidList"/>
    <dgm:cxn modelId="{EA0B3E4B-E309-489C-88EF-AF4D32D35802}" type="presParOf" srcId="{DAE22853-F954-46C6-8BA5-8C09D62EC438}" destId="{D438FF77-F0C6-4919-8F91-878469EE90CD}" srcOrd="2" destOrd="0" presId="urn:microsoft.com/office/officeart/2018/2/layout/IconVerticalSolidList"/>
    <dgm:cxn modelId="{27995F82-4E9B-4237-A0CE-95AA17245DDD}" type="presParOf" srcId="{D438FF77-F0C6-4919-8F91-878469EE90CD}" destId="{AEF5E011-B97C-4485-9D12-5032BA3385FD}" srcOrd="0" destOrd="0" presId="urn:microsoft.com/office/officeart/2018/2/layout/IconVerticalSolidList"/>
    <dgm:cxn modelId="{38C2D712-31A5-4342-8836-3100E3FE99C5}" type="presParOf" srcId="{D438FF77-F0C6-4919-8F91-878469EE90CD}" destId="{BB1FF107-9104-46C9-931C-D41FFB953B20}" srcOrd="1" destOrd="0" presId="urn:microsoft.com/office/officeart/2018/2/layout/IconVerticalSolidList"/>
    <dgm:cxn modelId="{20F7B44A-F8CC-40D6-91D3-0C05ECF3A376}" type="presParOf" srcId="{D438FF77-F0C6-4919-8F91-878469EE90CD}" destId="{ED5C026F-9161-48B2-A412-E43B56C5E6DF}" srcOrd="2" destOrd="0" presId="urn:microsoft.com/office/officeart/2018/2/layout/IconVerticalSolidList"/>
    <dgm:cxn modelId="{AD6353D9-6F80-4C55-ABF0-55E218D976F9}" type="presParOf" srcId="{D438FF77-F0C6-4919-8F91-878469EE90CD}" destId="{17369138-D295-4E77-B99C-2D84F5694B89}" srcOrd="3" destOrd="0" presId="urn:microsoft.com/office/officeart/2018/2/layout/IconVerticalSolidList"/>
    <dgm:cxn modelId="{68975EAA-AF79-40BC-B623-05B0EE975B9B}" type="presParOf" srcId="{DAE22853-F954-46C6-8BA5-8C09D62EC438}" destId="{3C5839DD-DBD1-4181-849E-42E5016C5D0E}" srcOrd="3" destOrd="0" presId="urn:microsoft.com/office/officeart/2018/2/layout/IconVerticalSolidList"/>
    <dgm:cxn modelId="{E9F5F045-0370-45DA-B8CF-285D1FBDD147}" type="presParOf" srcId="{DAE22853-F954-46C6-8BA5-8C09D62EC438}" destId="{66B0EA06-3D9F-4F00-BC3C-303568191DF4}" srcOrd="4" destOrd="0" presId="urn:microsoft.com/office/officeart/2018/2/layout/IconVerticalSolidList"/>
    <dgm:cxn modelId="{69AD1C31-8742-425F-A700-64B9FE717918}" type="presParOf" srcId="{66B0EA06-3D9F-4F00-BC3C-303568191DF4}" destId="{99C61245-1C2D-4E2F-9061-AFBCD67F9E0F}" srcOrd="0" destOrd="0" presId="urn:microsoft.com/office/officeart/2018/2/layout/IconVerticalSolidList"/>
    <dgm:cxn modelId="{C96ADC1D-49DC-48BA-B76B-5261A5067239}" type="presParOf" srcId="{66B0EA06-3D9F-4F00-BC3C-303568191DF4}" destId="{69F1EF2C-F765-4377-9460-FFC38D88321A}" srcOrd="1" destOrd="0" presId="urn:microsoft.com/office/officeart/2018/2/layout/IconVerticalSolidList"/>
    <dgm:cxn modelId="{09821907-96A2-41AE-957F-1528361BE6B1}" type="presParOf" srcId="{66B0EA06-3D9F-4F00-BC3C-303568191DF4}" destId="{22BA97B3-B1CF-426D-B9FD-810A19661EAB}" srcOrd="2" destOrd="0" presId="urn:microsoft.com/office/officeart/2018/2/layout/IconVerticalSolidList"/>
    <dgm:cxn modelId="{094D0006-1226-4CF5-8123-B0D1EB01FC87}" type="presParOf" srcId="{66B0EA06-3D9F-4F00-BC3C-303568191DF4}" destId="{71DDB222-03CA-4143-8DDC-14D2EF901389}" srcOrd="3" destOrd="0" presId="urn:microsoft.com/office/officeart/2018/2/layout/IconVerticalSolidList"/>
    <dgm:cxn modelId="{C5001998-1B9F-4300-AD95-197D281D6EC8}" type="presParOf" srcId="{DAE22853-F954-46C6-8BA5-8C09D62EC438}" destId="{31B76D92-C088-4437-9716-4B8EF6F95101}" srcOrd="5" destOrd="0" presId="urn:microsoft.com/office/officeart/2018/2/layout/IconVerticalSolidList"/>
    <dgm:cxn modelId="{0244CACE-668E-4578-8F9E-FE7952A3F8BA}" type="presParOf" srcId="{DAE22853-F954-46C6-8BA5-8C09D62EC438}" destId="{C47D2192-9ADB-4E98-8F92-0F14C77A686D}" srcOrd="6" destOrd="0" presId="urn:microsoft.com/office/officeart/2018/2/layout/IconVerticalSolidList"/>
    <dgm:cxn modelId="{8409FA35-4C74-4CAD-91C5-05B66267FA39}" type="presParOf" srcId="{C47D2192-9ADB-4E98-8F92-0F14C77A686D}" destId="{0926BDF3-53CC-42D3-8E2F-5F8E16FB9CD2}" srcOrd="0" destOrd="0" presId="urn:microsoft.com/office/officeart/2018/2/layout/IconVerticalSolidList"/>
    <dgm:cxn modelId="{83F27136-2F4A-4EDC-A8C8-BC7C9FA9CBF7}" type="presParOf" srcId="{C47D2192-9ADB-4E98-8F92-0F14C77A686D}" destId="{83CDD8FA-4044-451D-BB0C-E19362E4EE6D}" srcOrd="1" destOrd="0" presId="urn:microsoft.com/office/officeart/2018/2/layout/IconVerticalSolidList"/>
    <dgm:cxn modelId="{F1A6046F-E97E-4FCE-8D57-1B34D78057CB}" type="presParOf" srcId="{C47D2192-9ADB-4E98-8F92-0F14C77A686D}" destId="{A164ACD9-A947-43A0-B499-95150EFAC11E}" srcOrd="2" destOrd="0" presId="urn:microsoft.com/office/officeart/2018/2/layout/IconVerticalSolidList"/>
    <dgm:cxn modelId="{ADDC48C7-060B-4A59-B97C-36379C7DBF97}" type="presParOf" srcId="{C47D2192-9ADB-4E98-8F92-0F14C77A686D}" destId="{BC6DC514-EEDA-467C-BF10-C54B800FEF28}" srcOrd="3" destOrd="0" presId="urn:microsoft.com/office/officeart/2018/2/layout/IconVerticalSolidList"/>
    <dgm:cxn modelId="{439312A6-A1AA-46CA-B0A8-BCD30AF98826}" type="presParOf" srcId="{DAE22853-F954-46C6-8BA5-8C09D62EC438}" destId="{7C16A6C9-B65F-4937-A32A-A1F112D310D8}" srcOrd="7" destOrd="0" presId="urn:microsoft.com/office/officeart/2018/2/layout/IconVerticalSolidList"/>
    <dgm:cxn modelId="{E38F3D36-604D-4573-914E-2C61AAA8792A}" type="presParOf" srcId="{DAE22853-F954-46C6-8BA5-8C09D62EC438}" destId="{0A2FFCD6-6358-46B7-B3ED-B0CFEED7B972}" srcOrd="8" destOrd="0" presId="urn:microsoft.com/office/officeart/2018/2/layout/IconVerticalSolidList"/>
    <dgm:cxn modelId="{C58305A9-8974-46D3-8B60-B500EAD291A8}" type="presParOf" srcId="{0A2FFCD6-6358-46B7-B3ED-B0CFEED7B972}" destId="{DCBDAC2F-DD9E-4C20-9E12-8807ADFD11D8}" srcOrd="0" destOrd="0" presId="urn:microsoft.com/office/officeart/2018/2/layout/IconVerticalSolidList"/>
    <dgm:cxn modelId="{18CC2A4C-8454-40F7-90C5-64461A3C734B}" type="presParOf" srcId="{0A2FFCD6-6358-46B7-B3ED-B0CFEED7B972}" destId="{C7A6EC91-5A1C-498B-BB3B-F9F4FFFB9C16}" srcOrd="1" destOrd="0" presId="urn:microsoft.com/office/officeart/2018/2/layout/IconVerticalSolidList"/>
    <dgm:cxn modelId="{90449585-3AD7-4476-BA44-1FBDBC820BDE}" type="presParOf" srcId="{0A2FFCD6-6358-46B7-B3ED-B0CFEED7B972}" destId="{8F1DFE1B-51EC-43AF-82AF-66E9392F0528}" srcOrd="2" destOrd="0" presId="urn:microsoft.com/office/officeart/2018/2/layout/IconVerticalSolidList"/>
    <dgm:cxn modelId="{3D0CAF30-4B65-4CF7-8450-A47ECBC4BC0C}" type="presParOf" srcId="{0A2FFCD6-6358-46B7-B3ED-B0CFEED7B972}" destId="{1C6CDE78-AE58-46A2-BE8B-82D36E7BA76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6CD56-8622-4DE7-9DA3-EE059080055F}">
      <dsp:nvSpPr>
        <dsp:cNvPr id="0" name=""/>
        <dsp:cNvSpPr/>
      </dsp:nvSpPr>
      <dsp:spPr>
        <a:xfrm>
          <a:off x="0" y="3571"/>
          <a:ext cx="6496050" cy="7608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1FCEE-D436-40D3-9DDE-6854C9D5FEEA}">
      <dsp:nvSpPr>
        <dsp:cNvPr id="0" name=""/>
        <dsp:cNvSpPr/>
      </dsp:nvSpPr>
      <dsp:spPr>
        <a:xfrm>
          <a:off x="230144" y="174753"/>
          <a:ext cx="418445" cy="418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51EB7-37AC-4A6F-B7A0-EA9D123A9430}">
      <dsp:nvSpPr>
        <dsp:cNvPr id="0" name=""/>
        <dsp:cNvSpPr/>
      </dsp:nvSpPr>
      <dsp:spPr>
        <a:xfrm>
          <a:off x="878734" y="3571"/>
          <a:ext cx="5617315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 dirty="0"/>
            <a:t>Belang en noodzaak bijstelling</a:t>
          </a:r>
          <a:endParaRPr lang="en-US" sz="1900" b="1" kern="1200" dirty="0"/>
        </a:p>
      </dsp:txBody>
      <dsp:txXfrm>
        <a:off x="878734" y="3571"/>
        <a:ext cx="5617315" cy="760809"/>
      </dsp:txXfrm>
    </dsp:sp>
    <dsp:sp modelId="{AEF5E011-B97C-4485-9D12-5032BA3385FD}">
      <dsp:nvSpPr>
        <dsp:cNvPr id="0" name=""/>
        <dsp:cNvSpPr/>
      </dsp:nvSpPr>
      <dsp:spPr>
        <a:xfrm>
          <a:off x="0" y="954583"/>
          <a:ext cx="6496050" cy="7608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FF107-9104-46C9-931C-D41FFB953B20}">
      <dsp:nvSpPr>
        <dsp:cNvPr id="0" name=""/>
        <dsp:cNvSpPr/>
      </dsp:nvSpPr>
      <dsp:spPr>
        <a:xfrm>
          <a:off x="230144" y="1125765"/>
          <a:ext cx="418445" cy="418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69138-D295-4E77-B99C-2D84F5694B89}">
      <dsp:nvSpPr>
        <dsp:cNvPr id="0" name=""/>
        <dsp:cNvSpPr/>
      </dsp:nvSpPr>
      <dsp:spPr>
        <a:xfrm>
          <a:off x="878734" y="954583"/>
          <a:ext cx="5617315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 dirty="0"/>
            <a:t>Kerndoelen (uit 2006) en eindtermen behoeven actualisering; we lopen achter</a:t>
          </a:r>
          <a:endParaRPr lang="en-US" sz="1900" b="1" kern="1200" dirty="0"/>
        </a:p>
      </dsp:txBody>
      <dsp:txXfrm>
        <a:off x="878734" y="954583"/>
        <a:ext cx="5617315" cy="760809"/>
      </dsp:txXfrm>
    </dsp:sp>
    <dsp:sp modelId="{99C61245-1C2D-4E2F-9061-AFBCD67F9E0F}">
      <dsp:nvSpPr>
        <dsp:cNvPr id="0" name=""/>
        <dsp:cNvSpPr/>
      </dsp:nvSpPr>
      <dsp:spPr>
        <a:xfrm>
          <a:off x="0" y="1905595"/>
          <a:ext cx="6496050" cy="7608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1EF2C-F765-4377-9460-FFC38D88321A}">
      <dsp:nvSpPr>
        <dsp:cNvPr id="0" name=""/>
        <dsp:cNvSpPr/>
      </dsp:nvSpPr>
      <dsp:spPr>
        <a:xfrm>
          <a:off x="230144" y="2076777"/>
          <a:ext cx="418445" cy="418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DB222-03CA-4143-8DDC-14D2EF901389}">
      <dsp:nvSpPr>
        <dsp:cNvPr id="0" name=""/>
        <dsp:cNvSpPr/>
      </dsp:nvSpPr>
      <dsp:spPr>
        <a:xfrm>
          <a:off x="878734" y="1905595"/>
          <a:ext cx="5617315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 dirty="0"/>
            <a:t>Dit moet over de volle breedte om samenhang te houden en te bevorderen</a:t>
          </a:r>
          <a:endParaRPr lang="en-US" sz="1900" b="1" kern="1200" dirty="0"/>
        </a:p>
      </dsp:txBody>
      <dsp:txXfrm>
        <a:off x="878734" y="1905595"/>
        <a:ext cx="5617315" cy="760809"/>
      </dsp:txXfrm>
    </dsp:sp>
    <dsp:sp modelId="{0926BDF3-53CC-42D3-8E2F-5F8E16FB9CD2}">
      <dsp:nvSpPr>
        <dsp:cNvPr id="0" name=""/>
        <dsp:cNvSpPr/>
      </dsp:nvSpPr>
      <dsp:spPr>
        <a:xfrm>
          <a:off x="0" y="2856607"/>
          <a:ext cx="6496050" cy="7608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DD8FA-4044-451D-BB0C-E19362E4EE6D}">
      <dsp:nvSpPr>
        <dsp:cNvPr id="0" name=""/>
        <dsp:cNvSpPr/>
      </dsp:nvSpPr>
      <dsp:spPr>
        <a:xfrm>
          <a:off x="230144" y="3027789"/>
          <a:ext cx="418445" cy="418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DC514-EEDA-467C-BF10-C54B800FEF28}">
      <dsp:nvSpPr>
        <dsp:cNvPr id="0" name=""/>
        <dsp:cNvSpPr/>
      </dsp:nvSpPr>
      <dsp:spPr>
        <a:xfrm>
          <a:off x="878734" y="2856607"/>
          <a:ext cx="5617315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 dirty="0"/>
            <a:t>Herijking van het curriculum moet periodiek gebeuren; we kunnen dit niet nalaten</a:t>
          </a:r>
          <a:endParaRPr lang="en-US" sz="1900" b="1" kern="1200" dirty="0"/>
        </a:p>
      </dsp:txBody>
      <dsp:txXfrm>
        <a:off x="878734" y="2856607"/>
        <a:ext cx="5617315" cy="760809"/>
      </dsp:txXfrm>
    </dsp:sp>
    <dsp:sp modelId="{DCBDAC2F-DD9E-4C20-9E12-8807ADFD11D8}">
      <dsp:nvSpPr>
        <dsp:cNvPr id="0" name=""/>
        <dsp:cNvSpPr/>
      </dsp:nvSpPr>
      <dsp:spPr>
        <a:xfrm>
          <a:off x="0" y="3810000"/>
          <a:ext cx="6496050" cy="7608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6EC91-5A1C-498B-BB3B-F9F4FFFB9C16}">
      <dsp:nvSpPr>
        <dsp:cNvPr id="0" name=""/>
        <dsp:cNvSpPr/>
      </dsp:nvSpPr>
      <dsp:spPr>
        <a:xfrm>
          <a:off x="230144" y="3978800"/>
          <a:ext cx="418445" cy="4184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CDE78-AE58-46A2-BE8B-82D36E7BA762}">
      <dsp:nvSpPr>
        <dsp:cNvPr id="0" name=""/>
        <dsp:cNvSpPr/>
      </dsp:nvSpPr>
      <dsp:spPr>
        <a:xfrm>
          <a:off x="878734" y="3807618"/>
          <a:ext cx="5617315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In </a:t>
          </a:r>
          <a:r>
            <a:rPr lang="en-US" sz="1900" b="1" kern="1200" dirty="0" err="1"/>
            <a:t>samenspel</a:t>
          </a:r>
          <a:r>
            <a:rPr lang="en-US" sz="1900" b="1" kern="1200" dirty="0"/>
            <a:t> met de </a:t>
          </a:r>
          <a:r>
            <a:rPr lang="en-US" sz="1900" b="1" kern="1200" dirty="0" err="1"/>
            <a:t>onderwijsorganisaties</a:t>
          </a:r>
          <a:endParaRPr lang="en-US" sz="1900" b="1" kern="1200" dirty="0"/>
        </a:p>
      </dsp:txBody>
      <dsp:txXfrm>
        <a:off x="878734" y="3807618"/>
        <a:ext cx="5617315" cy="760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8CCA5AD0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Tekstvak 2">
            <a:extLst>
              <a:ext uri="{FF2B5EF4-FFF2-40B4-BE49-F238E27FC236}">
                <a16:creationId xmlns:a16="http://schemas.microsoft.com/office/drawing/2014/main" id="{91462E2B-C178-4B6D-A1C1-EACDDB77A1DB}"/>
              </a:ext>
            </a:extLst>
          </p:cNvPr>
          <p:cNvSpPr txBox="1"/>
          <p:nvPr/>
        </p:nvSpPr>
        <p:spPr>
          <a:xfrm>
            <a:off x="5204109" y="1645920"/>
            <a:ext cx="5919503" cy="447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nl-NL" sz="2000" b="1" dirty="0">
              <a:solidFill>
                <a:prstClr val="black"/>
              </a:solidFill>
              <a:latin typeface="Century Gothic" panose="020B0502020202020204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Presentatie wetenschappelijke Curriculumcommissie voor het funderend onderwijs</a:t>
            </a:r>
            <a:endParaRPr lang="en-US" sz="20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0634D8E-93B2-4143-84D2-7B4B582D36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6803472" y="2892347"/>
            <a:ext cx="3215240" cy="73990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5B71D75-920A-4A38-ABAC-861052834C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358" y="922789"/>
            <a:ext cx="4328850" cy="989901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6E45C2C5-E4ED-4C1E-BC98-C5481F6F9C2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767" y="0"/>
            <a:ext cx="3190875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B0AE2E25-BE5F-46C1-B360-2B216A3616A4}"/>
              </a:ext>
            </a:extLst>
          </p:cNvPr>
          <p:cNvSpPr txBox="1"/>
          <p:nvPr/>
        </p:nvSpPr>
        <p:spPr>
          <a:xfrm>
            <a:off x="369638" y="2048097"/>
            <a:ext cx="40618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  <a:ea typeface="+mj-ea"/>
                <a:cs typeface="+mj-cs"/>
              </a:rPr>
              <a:t>31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atin typeface="+mj-lt"/>
                <a:ea typeface="+mj-ea"/>
                <a:cs typeface="+mj-cs"/>
              </a:rPr>
              <a:t>maart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b="1" dirty="0">
                <a:latin typeface="+mj-lt"/>
                <a:ea typeface="+mj-ea"/>
                <a:cs typeface="+mj-cs"/>
              </a:rPr>
              <a:t>2022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77136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50BD4E1E-751C-4224-9BB2-775C2974ED3D}"/>
              </a:ext>
            </a:extLst>
          </p:cNvPr>
          <p:cNvSpPr txBox="1">
            <a:spLocks/>
          </p:cNvSpPr>
          <p:nvPr/>
        </p:nvSpPr>
        <p:spPr>
          <a:xfrm>
            <a:off x="5204108" y="1476462"/>
            <a:ext cx="6834093" cy="4974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US" b="1" dirty="0" err="1"/>
              <a:t>Verdiepende</a:t>
            </a:r>
            <a:r>
              <a:rPr lang="en-US" b="1" dirty="0"/>
              <a:t> studies 2 </a:t>
            </a:r>
            <a:r>
              <a:rPr kumimoji="0" lang="en-US" b="1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Samenhang</a:t>
            </a:r>
            <a:r>
              <a:rPr kumimoji="0" lang="en-US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in het curriculum</a:t>
            </a:r>
          </a:p>
          <a:p>
            <a:pPr marL="0" indent="0">
              <a:lnSpc>
                <a:spcPct val="90000"/>
              </a:lnSpc>
            </a:pPr>
            <a:endParaRPr kumimoji="0" lang="en-US" b="1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indent="0">
              <a:lnSpc>
                <a:spcPct val="90000"/>
              </a:lnSpc>
            </a:pPr>
            <a:endParaRPr lang="nl-NL" b="1" dirty="0"/>
          </a:p>
          <a:p>
            <a:pPr marL="0" indent="0">
              <a:lnSpc>
                <a:spcPct val="90000"/>
              </a:lnSpc>
            </a:pPr>
            <a:r>
              <a:rPr lang="nl-NL" b="1" dirty="0"/>
              <a:t> 	Scholen dienen dit zelf vorm te geven. Faciliteer 	scholen hierin en zorg voor een goede 	curriculumbekwaamheid van </a:t>
            </a:r>
            <a:r>
              <a:rPr lang="nl-NL" b="1"/>
              <a:t>de leraar</a:t>
            </a:r>
          </a:p>
          <a:p>
            <a:pPr marL="0" indent="0">
              <a:lnSpc>
                <a:spcPct val="90000"/>
              </a:lnSpc>
            </a:pPr>
            <a:endParaRPr lang="nl-NL" b="1" dirty="0"/>
          </a:p>
          <a:p>
            <a:pPr marL="0" indent="0">
              <a:lnSpc>
                <a:spcPct val="90000"/>
              </a:lnSpc>
            </a:pPr>
            <a:r>
              <a:rPr lang="nl-NL" b="1" dirty="0"/>
              <a:t>    Maak onderscheid tussen vakspecifieke 	vaardigheden, verbindende vaardigheden en 	conditionele vaardigheden.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2743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50BD4E1E-751C-4224-9BB2-775C2974ED3D}"/>
              </a:ext>
            </a:extLst>
          </p:cNvPr>
          <p:cNvSpPr txBox="1">
            <a:spLocks/>
          </p:cNvSpPr>
          <p:nvPr/>
        </p:nvSpPr>
        <p:spPr>
          <a:xfrm>
            <a:off x="5204108" y="1476462"/>
            <a:ext cx="6834093" cy="4974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US" b="1" dirty="0"/>
              <a:t> </a:t>
            </a:r>
            <a:r>
              <a:rPr lang="en-US" b="1" dirty="0" err="1"/>
              <a:t>Tussenstand</a:t>
            </a:r>
            <a:r>
              <a:rPr lang="en-US" b="1" dirty="0"/>
              <a:t>: 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en-US" b="1"/>
              <a:t> </a:t>
            </a:r>
            <a:r>
              <a:rPr lang="en-US" b="1" dirty="0"/>
              <a:t>De </a:t>
            </a:r>
            <a:r>
              <a:rPr lang="en-US" b="1" dirty="0" err="1"/>
              <a:t>adviezen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studies </a:t>
            </a:r>
            <a:r>
              <a:rPr lang="en-US" b="1" dirty="0" err="1"/>
              <a:t>zijn</a:t>
            </a:r>
            <a:r>
              <a:rPr lang="en-US" b="1" dirty="0"/>
              <a:t> door de </a:t>
            </a:r>
            <a:r>
              <a:rPr lang="en-US" b="1" dirty="0" err="1"/>
              <a:t>vorige</a:t>
            </a:r>
            <a:r>
              <a:rPr lang="en-US" b="1" dirty="0"/>
              <a:t> minister  	</a:t>
            </a:r>
            <a:r>
              <a:rPr lang="en-US" b="1" dirty="0" err="1"/>
              <a:t>aangeboden</a:t>
            </a:r>
            <a:r>
              <a:rPr lang="en-US" b="1" dirty="0"/>
              <a:t> </a:t>
            </a:r>
            <a:r>
              <a:rPr lang="en-US" b="1" dirty="0" err="1"/>
              <a:t>aan</a:t>
            </a:r>
            <a:r>
              <a:rPr lang="en-US" b="1" dirty="0"/>
              <a:t> de Kamer met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positieve</a:t>
            </a:r>
            <a:r>
              <a:rPr lang="en-US" b="1" dirty="0"/>
              <a:t> 	</a:t>
            </a:r>
            <a:r>
              <a:rPr lang="en-US" b="1" dirty="0" err="1"/>
              <a:t>waardering</a:t>
            </a:r>
            <a:r>
              <a:rPr lang="en-US" b="1" dirty="0"/>
              <a:t>.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en-US" b="1" dirty="0"/>
              <a:t> De </a:t>
            </a:r>
            <a:r>
              <a:rPr lang="en-US" b="1" dirty="0" err="1"/>
              <a:t>adviezen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aanbevelingen</a:t>
            </a:r>
            <a:r>
              <a:rPr lang="en-US" b="1" dirty="0"/>
              <a:t> </a:t>
            </a:r>
            <a:r>
              <a:rPr lang="en-US" b="1" dirty="0" err="1"/>
              <a:t>zijn</a:t>
            </a:r>
            <a:r>
              <a:rPr lang="en-US" b="1" dirty="0"/>
              <a:t> </a:t>
            </a:r>
            <a:r>
              <a:rPr lang="en-US" b="1" dirty="0" err="1"/>
              <a:t>verwerkt</a:t>
            </a:r>
            <a:r>
              <a:rPr lang="en-US" b="1" dirty="0"/>
              <a:t> in de 	</a:t>
            </a:r>
            <a:r>
              <a:rPr lang="en-US" b="1" dirty="0" err="1"/>
              <a:t>werkopdrachten</a:t>
            </a:r>
            <a:r>
              <a:rPr lang="en-US" b="1" dirty="0"/>
              <a:t> of </a:t>
            </a:r>
            <a:r>
              <a:rPr lang="en-US" b="1" dirty="0" err="1"/>
              <a:t>werkinstructies</a:t>
            </a:r>
            <a:r>
              <a:rPr lang="en-US" b="1" dirty="0"/>
              <a:t> </a:t>
            </a:r>
            <a:r>
              <a:rPr lang="en-US" b="1" dirty="0" err="1"/>
              <a:t>aan</a:t>
            </a:r>
            <a:r>
              <a:rPr lang="en-US" b="1" dirty="0"/>
              <a:t> SLO 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en-US" b="1" dirty="0"/>
              <a:t> De </a:t>
            </a:r>
            <a:r>
              <a:rPr lang="en-US" b="1" dirty="0" err="1"/>
              <a:t>bijstelling</a:t>
            </a:r>
            <a:r>
              <a:rPr lang="en-US" b="1" dirty="0"/>
              <a:t> van de </a:t>
            </a:r>
            <a:r>
              <a:rPr lang="en-US" b="1" dirty="0" err="1"/>
              <a:t>examenprogramma’s</a:t>
            </a:r>
            <a:r>
              <a:rPr lang="nl-NL" b="1" dirty="0"/>
              <a:t>: 	Nederlands, wiskunde, de moderne vreemde 	talen, maatschappijleer en de bètavakken is 	gestart.</a:t>
            </a:r>
            <a:endParaRPr lang="en-US" b="1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6EBC78C-0598-4080-8384-2976BFF3C4CA}"/>
              </a:ext>
            </a:extLst>
          </p:cNvPr>
          <p:cNvSpPr txBox="1"/>
          <p:nvPr/>
        </p:nvSpPr>
        <p:spPr>
          <a:xfrm>
            <a:off x="6803472" y="5327009"/>
            <a:ext cx="4684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5906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31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5" name="Picture 33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6" name="Oval 35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7" name="Picture 37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8" name="Picture 39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59" name="Rectangle 41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60" name="Rectangle 43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47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49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C8C07C7-29CB-4766-B925-87BC66B85937}"/>
              </a:ext>
            </a:extLst>
          </p:cNvPr>
          <p:cNvSpPr txBox="1"/>
          <p:nvPr/>
        </p:nvSpPr>
        <p:spPr>
          <a:xfrm>
            <a:off x="5058561" y="1400962"/>
            <a:ext cx="7004808" cy="5268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R="0" lvl="0" fontAlgn="auto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R="0" lvl="0" fontAlgn="auto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b="1" dirty="0">
                <a:latin typeface="+mj-lt"/>
                <a:ea typeface="+mj-ea"/>
                <a:cs typeface="+mj-cs"/>
              </a:rPr>
              <a:t>Tussenadvies 4 </a:t>
            </a:r>
          </a:p>
          <a:p>
            <a:pPr marR="0" lvl="0" fontAlgn="auto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sz="2000" b="1" dirty="0">
                <a:latin typeface="+mj-lt"/>
                <a:ea typeface="+mj-ea"/>
                <a:cs typeface="+mj-cs"/>
              </a:rPr>
              <a:t>Hoe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komen</a:t>
            </a:r>
            <a:r>
              <a:rPr lang="en-US" sz="2000" b="1" dirty="0">
                <a:latin typeface="+mj-lt"/>
                <a:ea typeface="+mj-ea"/>
                <a:cs typeface="+mj-cs"/>
              </a:rPr>
              <a:t> tot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cyclus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periodieke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curriculumbijstelling</a:t>
            </a:r>
            <a:r>
              <a:rPr lang="en-US" sz="2000" b="1" dirty="0">
                <a:latin typeface="+mj-lt"/>
                <a:ea typeface="+mj-ea"/>
                <a:cs typeface="+mj-cs"/>
              </a:rPr>
              <a:t>?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sz="2000" b="1" dirty="0">
                <a:latin typeface="+mj-lt"/>
                <a:ea typeface="+mj-ea"/>
                <a:cs typeface="+mj-cs"/>
              </a:rPr>
              <a:t>Wie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vervult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welke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functie</a:t>
            </a:r>
            <a:r>
              <a:rPr lang="en-US" sz="2000" b="1" dirty="0">
                <a:latin typeface="+mj-lt"/>
                <a:ea typeface="+mj-ea"/>
                <a:cs typeface="+mj-cs"/>
              </a:rPr>
              <a:t> in de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keten</a:t>
            </a:r>
            <a:r>
              <a:rPr lang="en-US" sz="2000" b="1" dirty="0">
                <a:latin typeface="+mj-lt"/>
                <a:ea typeface="+mj-ea"/>
                <a:cs typeface="+mj-cs"/>
              </a:rPr>
              <a:t>? 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sz="2000" b="1" dirty="0">
                <a:latin typeface="+mj-lt"/>
                <a:ea typeface="+mj-ea"/>
                <a:cs typeface="+mj-cs"/>
              </a:rPr>
              <a:t>Hoe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worden</a:t>
            </a:r>
            <a:r>
              <a:rPr lang="en-US" sz="2000" b="1" dirty="0">
                <a:latin typeface="+mj-lt"/>
                <a:ea typeface="+mj-ea"/>
                <a:cs typeface="+mj-cs"/>
              </a:rPr>
              <a:t> die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functies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ondergebracht</a:t>
            </a:r>
            <a:r>
              <a:rPr lang="en-US" sz="2000" b="1" dirty="0">
                <a:latin typeface="+mj-lt"/>
                <a:ea typeface="+mj-ea"/>
                <a:cs typeface="+mj-cs"/>
              </a:rPr>
              <a:t> in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cyclisch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meerjarig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proces</a:t>
            </a:r>
            <a:r>
              <a:rPr lang="en-US" sz="2000" b="1" dirty="0">
                <a:latin typeface="+mj-lt"/>
                <a:ea typeface="+mj-ea"/>
                <a:cs typeface="+mj-cs"/>
              </a:rPr>
              <a:t>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ijkmomenten</a:t>
            </a:r>
            <a:r>
              <a:rPr lang="en-US" sz="2000" b="1" dirty="0">
                <a:latin typeface="+mj-lt"/>
                <a:ea typeface="+mj-ea"/>
                <a:cs typeface="+mj-cs"/>
              </a:rPr>
              <a:t>?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Waar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ligt</a:t>
            </a:r>
            <a:r>
              <a:rPr lang="en-US" sz="2000" b="1" dirty="0">
                <a:latin typeface="+mj-lt"/>
                <a:ea typeface="+mj-ea"/>
                <a:cs typeface="+mj-cs"/>
              </a:rPr>
              <a:t> de regie in het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proces</a:t>
            </a:r>
            <a:r>
              <a:rPr lang="en-US" sz="2000" b="1" dirty="0">
                <a:latin typeface="+mj-lt"/>
                <a:ea typeface="+mj-ea"/>
                <a:cs typeface="+mj-cs"/>
              </a:rPr>
              <a:t>?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Uitgangspunten</a:t>
            </a:r>
            <a:r>
              <a:rPr lang="en-US" sz="2000" b="1" dirty="0">
                <a:latin typeface="+mj-lt"/>
                <a:ea typeface="+mj-ea"/>
                <a:cs typeface="+mj-cs"/>
              </a:rPr>
              <a:t>: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complixiteitreductie</a:t>
            </a:r>
            <a:r>
              <a:rPr lang="en-US" sz="2000" b="1" dirty="0">
                <a:latin typeface="+mj-lt"/>
                <a:ea typeface="+mj-ea"/>
                <a:cs typeface="+mj-cs"/>
              </a:rPr>
              <a:t>,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transparantie</a:t>
            </a:r>
            <a:r>
              <a:rPr lang="en-US" sz="2000" b="1" dirty="0">
                <a:latin typeface="+mj-lt"/>
                <a:ea typeface="+mj-ea"/>
                <a:cs typeface="+mj-cs"/>
              </a:rPr>
              <a:t>,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stroomlijnen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informatie</a:t>
            </a:r>
            <a:r>
              <a:rPr lang="en-US" sz="2000" b="1" dirty="0">
                <a:latin typeface="+mj-lt"/>
                <a:ea typeface="+mj-ea"/>
                <a:cs typeface="+mj-cs"/>
              </a:rPr>
              <a:t>,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samenhang</a:t>
            </a:r>
            <a:r>
              <a:rPr lang="en-US" sz="2000" b="1" dirty="0">
                <a:latin typeface="+mj-lt"/>
                <a:ea typeface="+mj-ea"/>
                <a:cs typeface="+mj-cs"/>
              </a:rPr>
              <a:t>, regie,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periodiek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flexibel</a:t>
            </a:r>
            <a:r>
              <a:rPr lang="en-US" sz="2000" b="1" dirty="0">
                <a:latin typeface="+mj-lt"/>
                <a:ea typeface="+mj-ea"/>
                <a:cs typeface="+mj-cs"/>
              </a:rPr>
              <a:t>, </a:t>
            </a:r>
            <a:r>
              <a:rPr lang="en-US" sz="2000" b="1">
                <a:latin typeface="+mj-lt"/>
                <a:ea typeface="+mj-ea"/>
                <a:cs typeface="+mj-cs"/>
              </a:rPr>
              <a:t>verantwoordelijkheden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4147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654392F-1639-4655-984D-9EC62CB79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A42ABA0-A57E-4B96-8B71-32BE731BD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81601940-FE05-4058-8C3C-93ECC6D8B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24A74BA-E5A0-4961-B27F-09544E4F5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FCC04C7-E7EE-4E3B-988E-0B9718A3C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3964ECA-3652-457C-9FDE-16AED3949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B9538A-2A89-47DD-996C-7D2BE2AB6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625979B-5325-4898-8EF9-5C174B192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11">
            <a:extLst>
              <a:ext uri="{FF2B5EF4-FFF2-40B4-BE49-F238E27FC236}">
                <a16:creationId xmlns:a16="http://schemas.microsoft.com/office/drawing/2014/main" id="{34B22E2B-30D5-47A4-97C5-091EA1AB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6DA3CD-A002-40ED-8194-B4E637BD7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kstvak 2">
            <a:extLst>
              <a:ext uri="{FF2B5EF4-FFF2-40B4-BE49-F238E27FC236}">
                <a16:creationId xmlns:a16="http://schemas.microsoft.com/office/drawing/2014/main" id="{29CD9398-1CBC-6CAF-0820-0BF9EC242E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8769530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806398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Tekstvak 2">
            <a:extLst>
              <a:ext uri="{FF2B5EF4-FFF2-40B4-BE49-F238E27FC236}">
                <a16:creationId xmlns:a16="http://schemas.microsoft.com/office/drawing/2014/main" id="{91462E2B-C178-4B6D-A1C1-EACDDB77A1DB}"/>
              </a:ext>
            </a:extLst>
          </p:cNvPr>
          <p:cNvSpPr txBox="1"/>
          <p:nvPr/>
        </p:nvSpPr>
        <p:spPr>
          <a:xfrm>
            <a:off x="5204109" y="1571626"/>
            <a:ext cx="6578316" cy="47339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Rol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wetenschappelijke</a:t>
            </a:r>
            <a:r>
              <a:rPr lang="en-US" sz="2000" b="1" dirty="0">
                <a:latin typeface="+mj-lt"/>
                <a:ea typeface="+mj-ea"/>
                <a:cs typeface="+mj-cs"/>
              </a:rPr>
              <a:t> Curriculumcommissie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Onafhankelijke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adviescommissie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</a:t>
            </a:r>
            <a:r>
              <a:rPr lang="en-US" sz="2000" b="1" dirty="0">
                <a:latin typeface="+mj-lt"/>
                <a:ea typeface="+mj-ea"/>
                <a:cs typeface="+mj-cs"/>
              </a:rPr>
              <a:t> OCW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Doordenken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het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curriculumvraagstuk</a:t>
            </a:r>
            <a:r>
              <a:rPr lang="en-US" sz="2000" b="1" dirty="0">
                <a:latin typeface="+mj-lt"/>
                <a:ea typeface="+mj-ea"/>
                <a:cs typeface="+mj-cs"/>
              </a:rPr>
              <a:t> via         	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gevraagde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adviezen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opbrengst</a:t>
            </a:r>
            <a:r>
              <a:rPr lang="en-US" sz="2000" b="1" dirty="0">
                <a:latin typeface="+mj-lt"/>
                <a:ea typeface="+mj-ea"/>
                <a:cs typeface="+mj-cs"/>
              </a:rPr>
              <a:t> Curriculum.nu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werkopdrachten</a:t>
            </a:r>
            <a:r>
              <a:rPr lang="en-US" sz="2000" b="1" dirty="0">
                <a:latin typeface="+mj-lt"/>
                <a:ea typeface="+mj-ea"/>
                <a:cs typeface="+mj-cs"/>
              </a:rPr>
              <a:t> SLO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Verdiepende</a:t>
            </a:r>
            <a:r>
              <a:rPr lang="en-US" sz="2000" b="1" dirty="0">
                <a:latin typeface="+mj-lt"/>
                <a:ea typeface="+mj-ea"/>
                <a:cs typeface="+mj-cs"/>
              </a:rPr>
              <a:t> studies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systeem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periodieke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herijking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Gewenste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curriculumherziening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helpen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realiseren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1690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D3031615-4E70-4AA1-B27C-F56E25379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7FB9E066-80FA-4D06-A6DD-A477E376EC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888" r="1" b="9905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2386D96-DF72-4275-B766-E00CBBFB0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540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010F1E-1F48-4514-B8CB-A68F0715592A}"/>
              </a:ext>
            </a:extLst>
          </p:cNvPr>
          <p:cNvSpPr txBox="1"/>
          <p:nvPr/>
        </p:nvSpPr>
        <p:spPr>
          <a:xfrm>
            <a:off x="5204109" y="1645920"/>
            <a:ext cx="5919503" cy="447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Tussenadvies 1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Kaders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</a:t>
            </a:r>
            <a:r>
              <a:rPr lang="en-US" sz="2000" b="1" dirty="0">
                <a:latin typeface="+mj-lt"/>
                <a:ea typeface="+mj-ea"/>
                <a:cs typeface="+mj-cs"/>
              </a:rPr>
              <a:t> de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toekomst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Taxatie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opbrengst</a:t>
            </a:r>
            <a:r>
              <a:rPr lang="en-US" sz="2000" b="1" dirty="0">
                <a:latin typeface="+mj-lt"/>
                <a:ea typeface="+mj-ea"/>
                <a:cs typeface="+mj-cs"/>
              </a:rPr>
              <a:t> curriculum.nu: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bruikbaar</a:t>
            </a:r>
            <a:r>
              <a:rPr lang="en-US" sz="2000" b="1" dirty="0">
                <a:latin typeface="+mj-lt"/>
                <a:ea typeface="+mj-ea"/>
                <a:cs typeface="+mj-cs"/>
              </a:rPr>
              <a:t> maar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niet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voldoende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Belang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eenduidige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ontwerpprincipes</a:t>
            </a:r>
            <a:r>
              <a:rPr lang="en-US" sz="2000" b="1" dirty="0">
                <a:latin typeface="+mj-lt"/>
                <a:ea typeface="+mj-ea"/>
                <a:cs typeface="+mj-cs"/>
              </a:rPr>
              <a:t> (rationale, focus)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vooraf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vastgestelde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samenhangende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consistente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aanpak</a:t>
            </a:r>
            <a:r>
              <a:rPr lang="en-US" sz="2000" b="1" dirty="0">
                <a:latin typeface="+mj-lt"/>
                <a:ea typeface="+mj-ea"/>
                <a:cs typeface="+mj-cs"/>
              </a:rPr>
              <a:t> (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architectuur</a:t>
            </a:r>
            <a:r>
              <a:rPr lang="en-US" sz="2000" b="1" dirty="0">
                <a:latin typeface="+mj-lt"/>
                <a:ea typeface="+mj-ea"/>
                <a:cs typeface="+mj-cs"/>
              </a:rPr>
              <a:t>)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7687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010F1E-1F48-4514-B8CB-A68F0715592A}"/>
              </a:ext>
            </a:extLst>
          </p:cNvPr>
          <p:cNvSpPr txBox="1"/>
          <p:nvPr/>
        </p:nvSpPr>
        <p:spPr>
          <a:xfrm>
            <a:off x="5204109" y="1645920"/>
            <a:ext cx="6768816" cy="4650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Tussenadvies  2 Doel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ruimte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Het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belang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breed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gevarieerd</a:t>
            </a:r>
            <a:r>
              <a:rPr lang="en-US" sz="2000" b="1" dirty="0">
                <a:latin typeface="+mj-lt"/>
                <a:ea typeface="+mj-ea"/>
                <a:cs typeface="+mj-cs"/>
              </a:rPr>
              <a:t> curriculum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doeldomeinen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kwalificatie</a:t>
            </a:r>
            <a:r>
              <a:rPr lang="en-US" sz="2000" b="1" dirty="0">
                <a:latin typeface="+mj-lt"/>
                <a:ea typeface="+mj-ea"/>
                <a:cs typeface="+mj-cs"/>
              </a:rPr>
              <a:t>,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socialisatie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persoonsvorming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Werk</a:t>
            </a:r>
            <a:r>
              <a:rPr lang="en-US" sz="2000" b="1" dirty="0">
                <a:latin typeface="+mj-lt"/>
                <a:ea typeface="+mj-ea"/>
                <a:cs typeface="+mj-cs"/>
              </a:rPr>
              <a:t>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eenduidige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typologie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kerndoelen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Werk</a:t>
            </a:r>
            <a:r>
              <a:rPr lang="en-US" sz="2000" b="1" dirty="0">
                <a:latin typeface="+mj-lt"/>
                <a:ea typeface="+mj-ea"/>
                <a:cs typeface="+mj-cs"/>
              </a:rPr>
              <a:t>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vooraf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vastgestelde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ontwerpruimte</a:t>
            </a:r>
            <a:r>
              <a:rPr lang="en-US" sz="2000" b="1" dirty="0">
                <a:latin typeface="+mj-lt"/>
                <a:ea typeface="+mj-ea"/>
                <a:cs typeface="+mj-cs"/>
              </a:rPr>
              <a:t> om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overladenheid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tegen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gaan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0426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010F1E-1F48-4514-B8CB-A68F0715592A}"/>
              </a:ext>
            </a:extLst>
          </p:cNvPr>
          <p:cNvSpPr txBox="1"/>
          <p:nvPr/>
        </p:nvSpPr>
        <p:spPr>
          <a:xfrm>
            <a:off x="5204109" y="1645920"/>
            <a:ext cx="6825966" cy="464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Tussenadvies 3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Examenprogramma’s</a:t>
            </a:r>
            <a:r>
              <a:rPr lang="en-US" sz="2000" b="1" dirty="0">
                <a:latin typeface="+mj-lt"/>
                <a:ea typeface="+mj-ea"/>
                <a:cs typeface="+mj-cs"/>
              </a:rPr>
              <a:t> in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perspectief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Eindtermen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als</a:t>
            </a:r>
            <a:r>
              <a:rPr lang="en-US" sz="2000" b="1" dirty="0">
                <a:latin typeface="+mj-lt"/>
                <a:ea typeface="+mj-ea"/>
                <a:cs typeface="+mj-cs"/>
              </a:rPr>
              <a:t> basis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</a:t>
            </a:r>
            <a:r>
              <a:rPr lang="en-US" sz="2000" b="1" dirty="0">
                <a:latin typeface="+mj-lt"/>
                <a:ea typeface="+mj-ea"/>
                <a:cs typeface="+mj-cs"/>
              </a:rPr>
              <a:t> examens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breed curriculum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Betere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balans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tussen</a:t>
            </a:r>
            <a:r>
              <a:rPr lang="en-US" sz="2000" b="1" dirty="0">
                <a:latin typeface="+mj-lt"/>
                <a:ea typeface="+mj-ea"/>
                <a:cs typeface="+mj-cs"/>
              </a:rPr>
              <a:t> CE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SE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Werk</a:t>
            </a:r>
            <a:r>
              <a:rPr lang="en-US" sz="2000" b="1" dirty="0">
                <a:latin typeface="+mj-lt"/>
                <a:ea typeface="+mj-ea"/>
                <a:cs typeface="+mj-cs"/>
              </a:rPr>
              <a:t>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vooraf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vastgestelde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ontwerpruimte</a:t>
            </a:r>
            <a:r>
              <a:rPr lang="en-US" sz="2000" b="1" dirty="0">
                <a:latin typeface="+mj-lt"/>
                <a:ea typeface="+mj-ea"/>
                <a:cs typeface="+mj-cs"/>
              </a:rPr>
              <a:t> om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overladenheid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tegen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gaan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616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50BD4E1E-751C-4224-9BB2-775C2974ED3D}"/>
              </a:ext>
            </a:extLst>
          </p:cNvPr>
          <p:cNvSpPr txBox="1">
            <a:spLocks/>
          </p:cNvSpPr>
          <p:nvPr/>
        </p:nvSpPr>
        <p:spPr>
          <a:xfrm>
            <a:off x="5204109" y="1645920"/>
            <a:ext cx="6224303" cy="4526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US" b="1" dirty="0" err="1"/>
              <a:t>Verdiepende</a:t>
            </a:r>
            <a:r>
              <a:rPr lang="en-US" b="1" dirty="0"/>
              <a:t> studies 1 </a:t>
            </a:r>
            <a:r>
              <a:rPr kumimoji="0" lang="en-US" b="1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Kaders</a:t>
            </a:r>
            <a:r>
              <a:rPr kumimoji="0" lang="en-US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b="1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voor</a:t>
            </a:r>
            <a:r>
              <a:rPr kumimoji="0" lang="en-US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b="1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kansen</a:t>
            </a:r>
            <a:r>
              <a:rPr kumimoji="0" lang="en-US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</a:t>
            </a:r>
          </a:p>
          <a:p>
            <a:pPr marL="0" indent="0">
              <a:lnSpc>
                <a:spcPct val="90000"/>
              </a:lnSpc>
            </a:pPr>
            <a:endParaRPr kumimoji="0" lang="en-US" b="1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685800" lvl="1">
              <a:lnSpc>
                <a:spcPct val="90000"/>
              </a:lnSpc>
              <a:defRPr/>
            </a:pPr>
            <a:r>
              <a:rPr lang="en-US" sz="2000" b="1" dirty="0" err="1"/>
              <a:t>Beoordelingskader</a:t>
            </a:r>
            <a:r>
              <a:rPr lang="en-US" sz="2000" b="1" dirty="0"/>
              <a:t> </a:t>
            </a:r>
            <a:r>
              <a:rPr lang="en-US" sz="2000" b="1" dirty="0" err="1"/>
              <a:t>kansengelijkheid</a:t>
            </a:r>
            <a:r>
              <a:rPr lang="en-US" sz="2000" b="1" dirty="0"/>
              <a:t> </a:t>
            </a:r>
            <a:r>
              <a:rPr lang="en-US" sz="2000" b="1" dirty="0" err="1"/>
              <a:t>voor</a:t>
            </a:r>
            <a:r>
              <a:rPr lang="en-US" sz="2000" b="1" dirty="0"/>
              <a:t> het hele curriculum, </a:t>
            </a:r>
            <a:r>
              <a:rPr lang="en-US" sz="2000" b="1" dirty="0" err="1"/>
              <a:t>niet</a:t>
            </a:r>
            <a:r>
              <a:rPr lang="en-US" sz="2000" b="1" dirty="0"/>
              <a:t> </a:t>
            </a:r>
            <a:r>
              <a:rPr lang="en-US" sz="2000" b="1" dirty="0" err="1"/>
              <a:t>alleen</a:t>
            </a:r>
            <a:r>
              <a:rPr lang="en-US" sz="2000" b="1" dirty="0"/>
              <a:t> </a:t>
            </a:r>
            <a:r>
              <a:rPr lang="en-US" sz="2000" b="1" dirty="0" err="1"/>
              <a:t>voor</a:t>
            </a:r>
            <a:r>
              <a:rPr lang="en-US" sz="2000" b="1" dirty="0"/>
              <a:t> taal </a:t>
            </a:r>
            <a:r>
              <a:rPr lang="en-US" sz="2000" b="1" dirty="0" err="1"/>
              <a:t>en</a:t>
            </a:r>
            <a:r>
              <a:rPr lang="en-US" sz="2000" b="1" dirty="0"/>
              <a:t> </a:t>
            </a:r>
            <a:r>
              <a:rPr lang="en-US" sz="2000" b="1" dirty="0" err="1"/>
              <a:t>rekenen</a:t>
            </a:r>
            <a:endParaRPr lang="en-US" sz="2000" b="1" dirty="0"/>
          </a:p>
          <a:p>
            <a:pPr marL="685800" lvl="1">
              <a:lnSpc>
                <a:spcPct val="90000"/>
              </a:lnSpc>
              <a:defRPr/>
            </a:pPr>
            <a:endParaRPr lang="en-US" sz="2000" b="1" dirty="0"/>
          </a:p>
          <a:p>
            <a:pPr marL="685800" lvl="1">
              <a:lnSpc>
                <a:spcPct val="90000"/>
              </a:lnSpc>
              <a:defRPr/>
            </a:pPr>
            <a:r>
              <a:rPr lang="en-US" sz="2000" b="1" dirty="0" err="1"/>
              <a:t>Belang</a:t>
            </a:r>
            <a:r>
              <a:rPr lang="en-US" sz="2000" b="1" dirty="0"/>
              <a:t> van </a:t>
            </a:r>
            <a:r>
              <a:rPr lang="en-US" sz="2000" b="1" dirty="0" err="1"/>
              <a:t>een</a:t>
            </a:r>
            <a:r>
              <a:rPr lang="en-US" sz="2000" b="1" dirty="0"/>
              <a:t> </a:t>
            </a:r>
            <a:r>
              <a:rPr lang="en-US" sz="2000" b="1" dirty="0" err="1"/>
              <a:t>goede</a:t>
            </a:r>
            <a:r>
              <a:rPr lang="en-US" sz="2000" b="1" dirty="0"/>
              <a:t> </a:t>
            </a:r>
            <a:r>
              <a:rPr lang="en-US" sz="2000" b="1" dirty="0" err="1"/>
              <a:t>doorlopende</a:t>
            </a:r>
            <a:r>
              <a:rPr lang="en-US" sz="2000" b="1" dirty="0"/>
              <a:t> </a:t>
            </a:r>
            <a:r>
              <a:rPr lang="en-US" sz="2000" b="1" dirty="0" err="1"/>
              <a:t>leerlijnen</a:t>
            </a:r>
            <a:r>
              <a:rPr lang="en-US" sz="2000" b="1" dirty="0"/>
              <a:t>, </a:t>
            </a:r>
            <a:r>
              <a:rPr lang="en-US" sz="2000" b="1" dirty="0" err="1"/>
              <a:t>aandacht</a:t>
            </a:r>
            <a:r>
              <a:rPr lang="en-US" sz="2000" b="1" dirty="0"/>
              <a:t> </a:t>
            </a:r>
            <a:r>
              <a:rPr lang="en-US" sz="2000" b="1" dirty="0" err="1"/>
              <a:t>voor</a:t>
            </a:r>
            <a:r>
              <a:rPr lang="en-US" sz="2000" b="1" dirty="0"/>
              <a:t> </a:t>
            </a:r>
            <a:r>
              <a:rPr lang="en-US" sz="2000" b="1" dirty="0" err="1"/>
              <a:t>diversiteit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/>
              <a:t> </a:t>
            </a:r>
            <a:r>
              <a:rPr lang="en-US" sz="2000" b="1" dirty="0" err="1"/>
              <a:t>ruimte</a:t>
            </a:r>
            <a:r>
              <a:rPr lang="en-US" sz="2000" b="1" dirty="0"/>
              <a:t> </a:t>
            </a:r>
            <a:r>
              <a:rPr lang="en-US" sz="2000" b="1" dirty="0" err="1"/>
              <a:t>voor</a:t>
            </a:r>
            <a:r>
              <a:rPr lang="en-US" sz="2000" b="1" dirty="0"/>
              <a:t> </a:t>
            </a:r>
            <a:r>
              <a:rPr lang="en-US" sz="2000" b="1" dirty="0" err="1"/>
              <a:t>meertaligheid</a:t>
            </a:r>
            <a:r>
              <a:rPr lang="en-US" sz="2000" b="1" dirty="0"/>
              <a:t>.</a:t>
            </a:r>
          </a:p>
          <a:p>
            <a:pPr marL="685800" lvl="1">
              <a:lnSpc>
                <a:spcPct val="90000"/>
              </a:lnSpc>
              <a:defRPr/>
            </a:pPr>
            <a:endParaRPr kumimoji="0" lang="en-US" sz="2000" b="1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285750" marR="0" lvl="0" indent="-285750" fontAlgn="auto">
              <a:lnSpc>
                <a:spcPct val="90000"/>
              </a:lnSpc>
              <a:tabLst/>
              <a:defRPr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39215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50BD4E1E-751C-4224-9BB2-775C2974ED3D}"/>
              </a:ext>
            </a:extLst>
          </p:cNvPr>
          <p:cNvSpPr txBox="1">
            <a:spLocks/>
          </p:cNvSpPr>
          <p:nvPr/>
        </p:nvSpPr>
        <p:spPr>
          <a:xfrm>
            <a:off x="5204108" y="1476462"/>
            <a:ext cx="6834093" cy="4974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US" b="1" dirty="0" err="1"/>
              <a:t>Verdiepende</a:t>
            </a:r>
            <a:r>
              <a:rPr lang="en-US" b="1" dirty="0"/>
              <a:t> studies 2 </a:t>
            </a:r>
            <a:r>
              <a:rPr kumimoji="0" lang="en-US" b="1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Samenhang</a:t>
            </a:r>
            <a:r>
              <a:rPr kumimoji="0" lang="en-US" b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in het curriculum</a:t>
            </a:r>
          </a:p>
          <a:p>
            <a:pPr marL="0" indent="0">
              <a:lnSpc>
                <a:spcPct val="90000"/>
              </a:lnSpc>
            </a:pPr>
            <a:endParaRPr kumimoji="0" lang="en-US" b="1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indent="0">
              <a:lnSpc>
                <a:spcPct val="90000"/>
              </a:lnSpc>
            </a:pPr>
            <a:r>
              <a:rPr lang="nl-NL" b="1" dirty="0"/>
              <a:t> 	meer samenhang creëren door het gebruik van    	een rationale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nl-NL" b="1" dirty="0"/>
              <a:t> 	overladenheid wordt aangepakt door een betere 	aansluiting van vakken en leergebieden, 	leerjaren en schoolsoorten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nl-NL" b="1" dirty="0"/>
              <a:t> 	Burgerschap en Digitale Geletterdheid krijgen 	eigen herkenbare kerndoelen en eindtermen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3766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453</Words>
  <Application>Microsoft Office PowerPoint</Application>
  <PresentationFormat>Breedbeeld</PresentationFormat>
  <Paragraphs>100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Bestuurlijk overleg voortgang curriculum</dc:title>
  <dc:creator>CurriculumCommissie</dc:creator>
  <cp:lastModifiedBy>Jaco Bron</cp:lastModifiedBy>
  <cp:revision>15</cp:revision>
  <dcterms:created xsi:type="dcterms:W3CDTF">2021-03-09T10:10:32Z</dcterms:created>
  <dcterms:modified xsi:type="dcterms:W3CDTF">2022-03-21T13:42:48Z</dcterms:modified>
</cp:coreProperties>
</file>